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 id="2147483710" r:id="rId2"/>
    <p:sldMasterId id="2147483720" r:id="rId3"/>
    <p:sldMasterId id="2147483654" r:id="rId4"/>
  </p:sldMasterIdLst>
  <p:notesMasterIdLst>
    <p:notesMasterId r:id="rId13"/>
  </p:notesMasterIdLst>
  <p:handoutMasterIdLst>
    <p:handoutMasterId r:id="rId14"/>
  </p:handoutMasterIdLst>
  <p:sldIdLst>
    <p:sldId id="256" r:id="rId5"/>
    <p:sldId id="257" r:id="rId6"/>
    <p:sldId id="258" r:id="rId7"/>
    <p:sldId id="259" r:id="rId8"/>
    <p:sldId id="260" r:id="rId9"/>
    <p:sldId id="261" r:id="rId10"/>
    <p:sldId id="262" r:id="rId11"/>
    <p:sldId id="264" r:id="rId12"/>
  </p:sldIdLst>
  <p:sldSz cx="12192000" cy="6858000"/>
  <p:notesSz cx="6805613" cy="9939338"/>
  <p:defaultTextStyle>
    <a:defPPr>
      <a:defRPr lang="en-US"/>
    </a:defPPr>
    <a:lvl1pPr algn="ctr" rtl="0" fontAlgn="base">
      <a:spcBef>
        <a:spcPct val="0"/>
      </a:spcBef>
      <a:spcAft>
        <a:spcPct val="0"/>
      </a:spcAft>
      <a:defRPr sz="4400" kern="1200">
        <a:solidFill>
          <a:schemeClr val="tx2"/>
        </a:solidFill>
        <a:latin typeface="Arial" charset="0"/>
        <a:ea typeface="+mn-ea"/>
        <a:cs typeface="+mn-cs"/>
      </a:defRPr>
    </a:lvl1pPr>
    <a:lvl2pPr marL="457200" algn="ctr" rtl="0" fontAlgn="base">
      <a:spcBef>
        <a:spcPct val="0"/>
      </a:spcBef>
      <a:spcAft>
        <a:spcPct val="0"/>
      </a:spcAft>
      <a:defRPr sz="4400" kern="1200">
        <a:solidFill>
          <a:schemeClr val="tx2"/>
        </a:solidFill>
        <a:latin typeface="Arial" charset="0"/>
        <a:ea typeface="+mn-ea"/>
        <a:cs typeface="+mn-cs"/>
      </a:defRPr>
    </a:lvl2pPr>
    <a:lvl3pPr marL="914400" algn="ctr" rtl="0" fontAlgn="base">
      <a:spcBef>
        <a:spcPct val="0"/>
      </a:spcBef>
      <a:spcAft>
        <a:spcPct val="0"/>
      </a:spcAft>
      <a:defRPr sz="4400" kern="1200">
        <a:solidFill>
          <a:schemeClr val="tx2"/>
        </a:solidFill>
        <a:latin typeface="Arial" charset="0"/>
        <a:ea typeface="+mn-ea"/>
        <a:cs typeface="+mn-cs"/>
      </a:defRPr>
    </a:lvl3pPr>
    <a:lvl4pPr marL="1371600" algn="ctr" rtl="0" fontAlgn="base">
      <a:spcBef>
        <a:spcPct val="0"/>
      </a:spcBef>
      <a:spcAft>
        <a:spcPct val="0"/>
      </a:spcAft>
      <a:defRPr sz="4400" kern="1200">
        <a:solidFill>
          <a:schemeClr val="tx2"/>
        </a:solidFill>
        <a:latin typeface="Arial" charset="0"/>
        <a:ea typeface="+mn-ea"/>
        <a:cs typeface="+mn-cs"/>
      </a:defRPr>
    </a:lvl4pPr>
    <a:lvl5pPr marL="1828800" algn="ctr" rtl="0" fontAlgn="base">
      <a:spcBef>
        <a:spcPct val="0"/>
      </a:spcBef>
      <a:spcAft>
        <a:spcPct val="0"/>
      </a:spcAft>
      <a:defRPr sz="4400" kern="1200">
        <a:solidFill>
          <a:schemeClr val="tx2"/>
        </a:solidFill>
        <a:latin typeface="Arial" charset="0"/>
        <a:ea typeface="+mn-ea"/>
        <a:cs typeface="+mn-cs"/>
      </a:defRPr>
    </a:lvl5pPr>
    <a:lvl6pPr marL="2286000" algn="l" defTabSz="914400" rtl="0" eaLnBrk="1" latinLnBrk="0" hangingPunct="1">
      <a:defRPr sz="4400" kern="1200">
        <a:solidFill>
          <a:schemeClr val="tx2"/>
        </a:solidFill>
        <a:latin typeface="Arial" charset="0"/>
        <a:ea typeface="+mn-ea"/>
        <a:cs typeface="+mn-cs"/>
      </a:defRPr>
    </a:lvl6pPr>
    <a:lvl7pPr marL="2743200" algn="l" defTabSz="914400" rtl="0" eaLnBrk="1" latinLnBrk="0" hangingPunct="1">
      <a:defRPr sz="4400" kern="1200">
        <a:solidFill>
          <a:schemeClr val="tx2"/>
        </a:solidFill>
        <a:latin typeface="Arial" charset="0"/>
        <a:ea typeface="+mn-ea"/>
        <a:cs typeface="+mn-cs"/>
      </a:defRPr>
    </a:lvl7pPr>
    <a:lvl8pPr marL="3200400" algn="l" defTabSz="914400" rtl="0" eaLnBrk="1" latinLnBrk="0" hangingPunct="1">
      <a:defRPr sz="4400" kern="1200">
        <a:solidFill>
          <a:schemeClr val="tx2"/>
        </a:solidFill>
        <a:latin typeface="Arial" charset="0"/>
        <a:ea typeface="+mn-ea"/>
        <a:cs typeface="+mn-cs"/>
      </a:defRPr>
    </a:lvl8pPr>
    <a:lvl9pPr marL="3657600" algn="l" defTabSz="914400" rtl="0" eaLnBrk="1" latinLnBrk="0" hangingPunct="1">
      <a:defRPr sz="44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C63"/>
    <a:srgbClr val="F26D36"/>
    <a:srgbClr val="713E7E"/>
    <a:srgbClr val="DC006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30" autoAdjust="0"/>
    <p:restoredTop sz="84577" autoAdjust="0"/>
  </p:normalViewPr>
  <p:slideViewPr>
    <p:cSldViewPr>
      <p:cViewPr>
        <p:scale>
          <a:sx n="56" d="100"/>
          <a:sy n="56" d="100"/>
        </p:scale>
        <p:origin x="508"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A747B0A3-3E59-4218-A486-B5188B1B20D8}" type="datetimeFigureOut">
              <a:rPr lang="en-GB" smtClean="0"/>
              <a:pPr/>
              <a:t>20/01/2021</a:t>
            </a:fld>
            <a:endParaRPr lang="en-GB"/>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F863E3E0-094D-4E44-B35F-AF2DA0ADD9EE}" type="slidenum">
              <a:rPr lang="en-GB" smtClean="0"/>
              <a:pPr/>
              <a:t>‹#›</a:t>
            </a:fld>
            <a:endParaRPr lang="en-GB"/>
          </a:p>
        </p:txBody>
      </p:sp>
    </p:spTree>
    <p:extLst>
      <p:ext uri="{BB962C8B-B14F-4D97-AF65-F5344CB8AC3E}">
        <p14:creationId xmlns:p14="http://schemas.microsoft.com/office/powerpoint/2010/main" val="3094446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EF36425-D159-4059-851A-A57E03E1F602}" type="datetimeFigureOut">
              <a:rPr lang="en-GB" smtClean="0"/>
              <a:pPr/>
              <a:t>20/01/2021</a:t>
            </a:fld>
            <a:endParaRPr lang="en-GB"/>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7A2A2ADF-B66D-4EEE-9111-3D9A2F0DADF4}" type="slidenum">
              <a:rPr lang="en-GB" smtClean="0"/>
              <a:pPr/>
              <a:t>‹#›</a:t>
            </a:fld>
            <a:endParaRPr lang="en-GB"/>
          </a:p>
        </p:txBody>
      </p:sp>
    </p:spTree>
    <p:extLst>
      <p:ext uri="{BB962C8B-B14F-4D97-AF65-F5344CB8AC3E}">
        <p14:creationId xmlns:p14="http://schemas.microsoft.com/office/powerpoint/2010/main" val="2110853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A2ADF-B66D-4EEE-9111-3D9A2F0DADF4}" type="slidenum">
              <a:rPr lang="en-GB" smtClean="0"/>
              <a:pPr/>
              <a:t>6</a:t>
            </a:fld>
            <a:endParaRPr lang="en-GB"/>
          </a:p>
        </p:txBody>
      </p:sp>
    </p:spTree>
    <p:extLst>
      <p:ext uri="{BB962C8B-B14F-4D97-AF65-F5344CB8AC3E}">
        <p14:creationId xmlns:p14="http://schemas.microsoft.com/office/powerpoint/2010/main" val="267598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nclcareers/" TargetMode="External"/><Relationship Id="rId2" Type="http://schemas.openxmlformats.org/officeDocument/2006/relationships/hyperlink" Target="https://twitter.com/ncl_careers" TargetMode="External"/><Relationship Id="rId1" Type="http://schemas.openxmlformats.org/officeDocument/2006/relationships/slideMaster" Target="../slideMasters/slideMaster4.xml"/><Relationship Id="rId4" Type="http://schemas.openxmlformats.org/officeDocument/2006/relationships/hyperlink" Target="https://www.instagram.com/ncl_careers/"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C3C6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3979" y="1268760"/>
            <a:ext cx="6336704" cy="2572220"/>
          </a:xfrm>
        </p:spPr>
        <p:txBody>
          <a:bodyPr anchor="b"/>
          <a:lstStyle>
            <a:lvl1pPr algn="l">
              <a:defRPr sz="6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73979" y="3851080"/>
            <a:ext cx="6336704" cy="946072"/>
          </a:xfrm>
        </p:spPr>
        <p:txBody>
          <a:bodyPr/>
          <a:lstStyle>
            <a:lvl1pPr marL="0" indent="0" algn="l">
              <a:buNone/>
              <a:defRPr sz="2000">
                <a:solidFill>
                  <a:schemeClr val="bg1"/>
                </a:solidFill>
              </a:defRPr>
            </a:lvl1pPr>
            <a:lvl2pPr marL="495298" indent="0" algn="ctr">
              <a:buNone/>
              <a:defRPr sz="2167"/>
            </a:lvl2pPr>
            <a:lvl3pPr marL="990595" indent="0" algn="ctr">
              <a:buNone/>
              <a:defRPr sz="1950"/>
            </a:lvl3pPr>
            <a:lvl4pPr marL="1485891" indent="0" algn="ctr">
              <a:buNone/>
              <a:defRPr sz="1733"/>
            </a:lvl4pPr>
            <a:lvl5pPr marL="1981189" indent="0" algn="ctr">
              <a:buNone/>
              <a:defRPr sz="1733"/>
            </a:lvl5pPr>
            <a:lvl6pPr marL="2476486" indent="0" algn="ctr">
              <a:buNone/>
              <a:defRPr sz="1733"/>
            </a:lvl6pPr>
            <a:lvl7pPr marL="2971783" indent="0" algn="ctr">
              <a:buNone/>
              <a:defRPr sz="1733"/>
            </a:lvl7pPr>
            <a:lvl8pPr marL="3467080" indent="0" algn="ctr">
              <a:buNone/>
              <a:defRPr sz="1733"/>
            </a:lvl8pPr>
            <a:lvl9pPr marL="3962377" indent="0" algn="ctr">
              <a:buNone/>
              <a:defRPr sz="1733"/>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34BB7-4EFE-4A38-A8B4-5F66F3F722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B6B2B7-40B6-4448-BC2D-EE6F342506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CD70C-81A9-459F-BDEF-E5EC2E60D086}"/>
              </a:ext>
            </a:extLst>
          </p:cNvPr>
          <p:cNvSpPr>
            <a:spLocks noGrp="1"/>
          </p:cNvSpPr>
          <p:nvPr>
            <p:ph type="dt" sz="half" idx="10"/>
          </p:nvPr>
        </p:nvSpPr>
        <p:spPr/>
        <p:txBody>
          <a:bodyPr/>
          <a:lstStyle/>
          <a:p>
            <a:fld id="{0EE307CC-ABFF-4E1C-ABDD-FB4DE5A5C3F4}" type="datetimeFigureOut">
              <a:rPr lang="en-GB" smtClean="0"/>
              <a:t>20/01/2021</a:t>
            </a:fld>
            <a:endParaRPr lang="en-GB"/>
          </a:p>
        </p:txBody>
      </p:sp>
      <p:sp>
        <p:nvSpPr>
          <p:cNvPr id="5" name="Footer Placeholder 4">
            <a:extLst>
              <a:ext uri="{FF2B5EF4-FFF2-40B4-BE49-F238E27FC236}">
                <a16:creationId xmlns:a16="http://schemas.microsoft.com/office/drawing/2014/main" id="{ED09AE45-D97C-4060-BCFE-FF931B87CD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EFB1F6-128D-4687-B7FE-74FB5B2149EF}"/>
              </a:ext>
            </a:extLst>
          </p:cNvPr>
          <p:cNvSpPr>
            <a:spLocks noGrp="1"/>
          </p:cNvSpPr>
          <p:nvPr>
            <p:ph type="sldNum" sz="quarter" idx="12"/>
          </p:nvPr>
        </p:nvSpPr>
        <p:spPr/>
        <p:txBody>
          <a:bodyPr/>
          <a:lstStyle/>
          <a:p>
            <a:fld id="{DA97BF3C-F2A6-4BF9-B3C6-0285AC618CDA}" type="slidenum">
              <a:rPr lang="en-GB" smtClean="0"/>
              <a:t>‹#›</a:t>
            </a:fld>
            <a:endParaRPr lang="en-GB"/>
          </a:p>
        </p:txBody>
      </p:sp>
    </p:spTree>
    <p:extLst>
      <p:ext uri="{BB962C8B-B14F-4D97-AF65-F5344CB8AC3E}">
        <p14:creationId xmlns:p14="http://schemas.microsoft.com/office/powerpoint/2010/main" val="185647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8EC1-D643-42DD-9D28-93320D39FB0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4E9B75-04BD-4142-AF95-A734A0171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D84669-8EC9-4201-95E4-63F106B5E7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41885C-2689-429B-BDAD-A877C5DA3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FF7B6D-B087-4EB3-A2DF-84619455BA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1B025C-0C66-4754-8B9B-FDA542B4CA27}"/>
              </a:ext>
            </a:extLst>
          </p:cNvPr>
          <p:cNvSpPr>
            <a:spLocks noGrp="1"/>
          </p:cNvSpPr>
          <p:nvPr>
            <p:ph type="dt" sz="half" idx="10"/>
          </p:nvPr>
        </p:nvSpPr>
        <p:spPr/>
        <p:txBody>
          <a:bodyPr/>
          <a:lstStyle/>
          <a:p>
            <a:fld id="{0EE307CC-ABFF-4E1C-ABDD-FB4DE5A5C3F4}" type="datetimeFigureOut">
              <a:rPr lang="en-GB" smtClean="0"/>
              <a:t>20/01/2021</a:t>
            </a:fld>
            <a:endParaRPr lang="en-GB"/>
          </a:p>
        </p:txBody>
      </p:sp>
      <p:sp>
        <p:nvSpPr>
          <p:cNvPr id="8" name="Footer Placeholder 7">
            <a:extLst>
              <a:ext uri="{FF2B5EF4-FFF2-40B4-BE49-F238E27FC236}">
                <a16:creationId xmlns:a16="http://schemas.microsoft.com/office/drawing/2014/main" id="{4EF61858-1F29-4931-B643-8B00169074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426C7C-9047-4421-82B1-53626428EEE7}"/>
              </a:ext>
            </a:extLst>
          </p:cNvPr>
          <p:cNvSpPr>
            <a:spLocks noGrp="1"/>
          </p:cNvSpPr>
          <p:nvPr>
            <p:ph type="sldNum" sz="quarter" idx="12"/>
          </p:nvPr>
        </p:nvSpPr>
        <p:spPr/>
        <p:txBody>
          <a:bodyPr/>
          <a:lstStyle/>
          <a:p>
            <a:fld id="{DA97BF3C-F2A6-4BF9-B3C6-0285AC618CDA}" type="slidenum">
              <a:rPr lang="en-GB" smtClean="0"/>
              <a:t>‹#›</a:t>
            </a:fld>
            <a:endParaRPr lang="en-GB"/>
          </a:p>
        </p:txBody>
      </p:sp>
    </p:spTree>
    <p:extLst>
      <p:ext uri="{BB962C8B-B14F-4D97-AF65-F5344CB8AC3E}">
        <p14:creationId xmlns:p14="http://schemas.microsoft.com/office/powerpoint/2010/main" val="141953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373979" y="3851080"/>
            <a:ext cx="6336704" cy="946072"/>
          </a:xfrm>
        </p:spPr>
        <p:txBody>
          <a:bodyPr/>
          <a:lstStyle>
            <a:lvl1pPr marL="0" indent="0" algn="l">
              <a:buNone/>
              <a:defRPr sz="2000">
                <a:solidFill>
                  <a:schemeClr val="bg1"/>
                </a:solidFill>
              </a:defRPr>
            </a:lvl1pPr>
            <a:lvl2pPr marL="495298" indent="0" algn="ctr">
              <a:buNone/>
              <a:defRPr sz="2167"/>
            </a:lvl2pPr>
            <a:lvl3pPr marL="990595" indent="0" algn="ctr">
              <a:buNone/>
              <a:defRPr sz="1950"/>
            </a:lvl3pPr>
            <a:lvl4pPr marL="1485891" indent="0" algn="ctr">
              <a:buNone/>
              <a:defRPr sz="1733"/>
            </a:lvl4pPr>
            <a:lvl5pPr marL="1981189" indent="0" algn="ctr">
              <a:buNone/>
              <a:defRPr sz="1733"/>
            </a:lvl5pPr>
            <a:lvl6pPr marL="2476486" indent="0" algn="ctr">
              <a:buNone/>
              <a:defRPr sz="1733"/>
            </a:lvl6pPr>
            <a:lvl7pPr marL="2971783" indent="0" algn="ctr">
              <a:buNone/>
              <a:defRPr sz="1733"/>
            </a:lvl7pPr>
            <a:lvl8pPr marL="3467080" indent="0" algn="ctr">
              <a:buNone/>
              <a:defRPr sz="1733"/>
            </a:lvl8pPr>
            <a:lvl9pPr marL="3962377" indent="0" algn="ctr">
              <a:buNone/>
              <a:defRPr sz="1733"/>
            </a:lvl9pPr>
          </a:lstStyle>
          <a:p>
            <a:r>
              <a:rPr lang="en-US" dirty="0"/>
              <a:t>Click to edit Master subtitle style</a:t>
            </a:r>
          </a:p>
        </p:txBody>
      </p:sp>
      <p:sp>
        <p:nvSpPr>
          <p:cNvPr id="16" name="Title 1"/>
          <p:cNvSpPr>
            <a:spLocks noGrp="1"/>
          </p:cNvSpPr>
          <p:nvPr>
            <p:ph type="ctrTitle" hasCustomPrompt="1"/>
          </p:nvPr>
        </p:nvSpPr>
        <p:spPr>
          <a:xfrm>
            <a:off x="373979" y="1268760"/>
            <a:ext cx="6336704" cy="2572220"/>
          </a:xfrm>
        </p:spPr>
        <p:txBody>
          <a:bodyPr anchor="b"/>
          <a:lstStyle>
            <a:lvl1pPr algn="l">
              <a:defRPr sz="6500">
                <a:solidFill>
                  <a:schemeClr val="bg1"/>
                </a:solidFill>
              </a:defRPr>
            </a:lvl1pPr>
          </a:lstStyle>
          <a:p>
            <a:r>
              <a:rPr lang="en-US" dirty="0"/>
              <a:t>Click to edit master </a:t>
            </a:r>
            <a:r>
              <a:rPr lang="en-US"/>
              <a:t>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373979" y="3851080"/>
            <a:ext cx="6336704" cy="946072"/>
          </a:xfrm>
        </p:spPr>
        <p:txBody>
          <a:bodyPr/>
          <a:lstStyle>
            <a:lvl1pPr marL="0" indent="0" algn="l">
              <a:buNone/>
              <a:defRPr sz="2000">
                <a:solidFill>
                  <a:srgbClr val="1C3C63"/>
                </a:solidFill>
              </a:defRPr>
            </a:lvl1pPr>
            <a:lvl2pPr marL="495298" indent="0" algn="ctr">
              <a:buNone/>
              <a:defRPr sz="2167"/>
            </a:lvl2pPr>
            <a:lvl3pPr marL="990595" indent="0" algn="ctr">
              <a:buNone/>
              <a:defRPr sz="1950"/>
            </a:lvl3pPr>
            <a:lvl4pPr marL="1485891" indent="0" algn="ctr">
              <a:buNone/>
              <a:defRPr sz="1733"/>
            </a:lvl4pPr>
            <a:lvl5pPr marL="1981189" indent="0" algn="ctr">
              <a:buNone/>
              <a:defRPr sz="1733"/>
            </a:lvl5pPr>
            <a:lvl6pPr marL="2476486" indent="0" algn="ctr">
              <a:buNone/>
              <a:defRPr sz="1733"/>
            </a:lvl6pPr>
            <a:lvl7pPr marL="2971783" indent="0" algn="ctr">
              <a:buNone/>
              <a:defRPr sz="1733"/>
            </a:lvl7pPr>
            <a:lvl8pPr marL="3467080" indent="0" algn="ctr">
              <a:buNone/>
              <a:defRPr sz="1733"/>
            </a:lvl8pPr>
            <a:lvl9pPr marL="3962377" indent="0" algn="ctr">
              <a:buNone/>
              <a:defRPr sz="1733"/>
            </a:lvl9pPr>
          </a:lstStyle>
          <a:p>
            <a:r>
              <a:rPr lang="en-US" dirty="0"/>
              <a:t>Click to edit Master subtitle style</a:t>
            </a:r>
          </a:p>
        </p:txBody>
      </p:sp>
      <p:sp>
        <p:nvSpPr>
          <p:cNvPr id="16" name="Title 1"/>
          <p:cNvSpPr>
            <a:spLocks noGrp="1"/>
          </p:cNvSpPr>
          <p:nvPr>
            <p:ph type="ctrTitle" hasCustomPrompt="1"/>
          </p:nvPr>
        </p:nvSpPr>
        <p:spPr>
          <a:xfrm>
            <a:off x="373979" y="1268760"/>
            <a:ext cx="6336704" cy="2572220"/>
          </a:xfrm>
        </p:spPr>
        <p:txBody>
          <a:bodyPr anchor="b"/>
          <a:lstStyle>
            <a:lvl1pPr algn="l">
              <a:defRPr sz="6500">
                <a:solidFill>
                  <a:srgbClr val="1C3C63"/>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8" y="1908810"/>
            <a:ext cx="11377264" cy="3608422"/>
          </a:xfrm>
        </p:spPr>
        <p:txBody>
          <a:bodyPr/>
          <a:lstStyle>
            <a:lvl1pPr>
              <a:defRPr>
                <a:solidFill>
                  <a:srgbClr val="1C3C63"/>
                </a:solidFill>
                <a:latin typeface="Arial" charset="0"/>
                <a:ea typeface="Arial" charset="0"/>
                <a:cs typeface="Arial" charset="0"/>
              </a:defRPr>
            </a:lvl1pPr>
            <a:lvl2pPr>
              <a:buFont typeface="Arial" charset="0"/>
              <a:buChar char="•"/>
              <a:defRPr sz="1600">
                <a:solidFill>
                  <a:srgbClr val="1C3C63"/>
                </a:solidFill>
                <a:latin typeface="Arial" charset="0"/>
                <a:ea typeface="Arial" charset="0"/>
                <a:cs typeface="Arial" charset="0"/>
              </a:defRPr>
            </a:lvl2pPr>
            <a:lvl3pPr marL="1276352" indent="-285757">
              <a:buFont typeface="Arial" charset="0"/>
              <a:buChar char="•"/>
              <a:defRPr sz="1600">
                <a:solidFill>
                  <a:srgbClr val="1C3C63"/>
                </a:solidFill>
                <a:latin typeface="Arial" charset="0"/>
                <a:ea typeface="Arial" charset="0"/>
                <a:cs typeface="Arial" charset="0"/>
              </a:defRPr>
            </a:lvl3pPr>
            <a:lvl4pPr marL="1771649" indent="-285757">
              <a:buFont typeface="Arial" charset="0"/>
              <a:buChar char="•"/>
              <a:defRPr sz="1600">
                <a:solidFill>
                  <a:srgbClr val="1C3C63"/>
                </a:solidFill>
                <a:latin typeface="Arial" charset="0"/>
                <a:ea typeface="Arial" charset="0"/>
                <a:cs typeface="Arial" charset="0"/>
              </a:defRPr>
            </a:lvl4pPr>
            <a:lvl5pPr marL="2266946" indent="-285757">
              <a:buFont typeface="Arial" charset="0"/>
              <a:buChar char="•"/>
              <a:defRPr sz="1600">
                <a:solidFill>
                  <a:srgbClr val="1C3C63"/>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6"/>
          <p:cNvSpPr>
            <a:spLocks noGrp="1" noChangeArrowheads="1"/>
          </p:cNvSpPr>
          <p:nvPr>
            <p:ph type="title"/>
          </p:nvPr>
        </p:nvSpPr>
        <p:spPr bwMode="auto">
          <a:xfrm>
            <a:off x="407368" y="513796"/>
            <a:ext cx="1008112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a:t>
            </a:r>
            <a:r>
              <a:rPr lang="en-GB"/>
              <a:t>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8" y="1908810"/>
            <a:ext cx="5559938" cy="3608422"/>
          </a:xfrm>
        </p:spPr>
        <p:txBody>
          <a:bodyPr/>
          <a:lstStyle>
            <a:lvl1pPr>
              <a:defRPr>
                <a:solidFill>
                  <a:srgbClr val="1C3C63"/>
                </a:solidFill>
                <a:latin typeface="Arial" charset="0"/>
                <a:ea typeface="Arial" charset="0"/>
                <a:cs typeface="Arial" charset="0"/>
              </a:defRPr>
            </a:lvl1pPr>
            <a:lvl2pPr>
              <a:buFont typeface="Arial" charset="0"/>
              <a:buChar char="•"/>
              <a:defRPr sz="1600">
                <a:solidFill>
                  <a:srgbClr val="1C3C63"/>
                </a:solidFill>
                <a:latin typeface="Arial" charset="0"/>
                <a:ea typeface="Arial" charset="0"/>
                <a:cs typeface="Arial" charset="0"/>
              </a:defRPr>
            </a:lvl2pPr>
            <a:lvl3pPr marL="1276352" indent="-285757">
              <a:buFont typeface="Arial" charset="0"/>
              <a:buChar char="•"/>
              <a:defRPr sz="1600">
                <a:solidFill>
                  <a:srgbClr val="1C3C63"/>
                </a:solidFill>
                <a:latin typeface="Arial" charset="0"/>
                <a:ea typeface="Arial" charset="0"/>
                <a:cs typeface="Arial" charset="0"/>
              </a:defRPr>
            </a:lvl3pPr>
            <a:lvl4pPr marL="1771649" indent="-285757">
              <a:buFont typeface="Arial" charset="0"/>
              <a:buChar char="•"/>
              <a:defRPr sz="1600">
                <a:solidFill>
                  <a:srgbClr val="1C3C63"/>
                </a:solidFill>
                <a:latin typeface="Arial" charset="0"/>
                <a:ea typeface="Arial" charset="0"/>
                <a:cs typeface="Arial" charset="0"/>
              </a:defRPr>
            </a:lvl4pPr>
            <a:lvl5pPr marL="2266946" indent="-285757">
              <a:buFont typeface="Arial" charset="0"/>
              <a:buChar char="•"/>
              <a:defRPr sz="1600">
                <a:solidFill>
                  <a:srgbClr val="1C3C63"/>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2"/>
          <p:cNvSpPr>
            <a:spLocks noGrp="1"/>
          </p:cNvSpPr>
          <p:nvPr>
            <p:ph type="pic" idx="10"/>
          </p:nvPr>
        </p:nvSpPr>
        <p:spPr>
          <a:xfrm>
            <a:off x="6224694" y="1908810"/>
            <a:ext cx="5559940" cy="1686601"/>
          </a:xfrm>
        </p:spPr>
        <p:txBody>
          <a:bodyPr/>
          <a:lstStyle>
            <a:lvl1pPr marL="0" indent="0">
              <a:buNone/>
              <a:defRPr sz="1600"/>
            </a:lvl1pPr>
            <a:lvl2pPr marL="495298" indent="0">
              <a:buNone/>
              <a:defRPr sz="3033"/>
            </a:lvl2pPr>
            <a:lvl3pPr marL="990595" indent="0">
              <a:buNone/>
              <a:defRPr sz="2600"/>
            </a:lvl3pPr>
            <a:lvl4pPr marL="1485891" indent="0">
              <a:buNone/>
              <a:defRPr sz="2167"/>
            </a:lvl4pPr>
            <a:lvl5pPr marL="1981189" indent="0">
              <a:buNone/>
              <a:defRPr sz="2167"/>
            </a:lvl5pPr>
            <a:lvl6pPr marL="2476486" indent="0">
              <a:buNone/>
              <a:defRPr sz="2167"/>
            </a:lvl6pPr>
            <a:lvl7pPr marL="2971783" indent="0">
              <a:buNone/>
              <a:defRPr sz="2167"/>
            </a:lvl7pPr>
            <a:lvl8pPr marL="3467080" indent="0">
              <a:buNone/>
              <a:defRPr sz="2167"/>
            </a:lvl8pPr>
            <a:lvl9pPr marL="3962377" indent="0">
              <a:buNone/>
              <a:defRPr sz="2167"/>
            </a:lvl9pPr>
          </a:lstStyle>
          <a:p>
            <a:endParaRPr lang="en-GB"/>
          </a:p>
        </p:txBody>
      </p:sp>
      <p:sp>
        <p:nvSpPr>
          <p:cNvPr id="5" name="Picture Placeholder 2"/>
          <p:cNvSpPr>
            <a:spLocks noGrp="1"/>
          </p:cNvSpPr>
          <p:nvPr>
            <p:ph type="pic" idx="11"/>
          </p:nvPr>
        </p:nvSpPr>
        <p:spPr>
          <a:xfrm>
            <a:off x="6224694" y="3830631"/>
            <a:ext cx="5559940" cy="1686601"/>
          </a:xfrm>
        </p:spPr>
        <p:txBody>
          <a:bodyPr/>
          <a:lstStyle>
            <a:lvl1pPr marL="0" indent="0">
              <a:buNone/>
              <a:defRPr sz="1600"/>
            </a:lvl1pPr>
            <a:lvl2pPr marL="495298" indent="0">
              <a:buNone/>
              <a:defRPr sz="3033"/>
            </a:lvl2pPr>
            <a:lvl3pPr marL="990595" indent="0">
              <a:buNone/>
              <a:defRPr sz="2600"/>
            </a:lvl3pPr>
            <a:lvl4pPr marL="1485891" indent="0">
              <a:buNone/>
              <a:defRPr sz="2167"/>
            </a:lvl4pPr>
            <a:lvl5pPr marL="1981189" indent="0">
              <a:buNone/>
              <a:defRPr sz="2167"/>
            </a:lvl5pPr>
            <a:lvl6pPr marL="2476486" indent="0">
              <a:buNone/>
              <a:defRPr sz="2167"/>
            </a:lvl6pPr>
            <a:lvl7pPr marL="2971783" indent="0">
              <a:buNone/>
              <a:defRPr sz="2167"/>
            </a:lvl7pPr>
            <a:lvl8pPr marL="3467080" indent="0">
              <a:buNone/>
              <a:defRPr sz="2167"/>
            </a:lvl8pPr>
            <a:lvl9pPr marL="3962377" indent="0">
              <a:buNone/>
              <a:defRPr sz="2167"/>
            </a:lvl9pPr>
          </a:lstStyle>
          <a:p>
            <a:endParaRPr lang="en-GB"/>
          </a:p>
        </p:txBody>
      </p:sp>
      <p:sp>
        <p:nvSpPr>
          <p:cNvPr id="7" name="Rectangle 6">
            <a:hlinkClick r:id="rId2"/>
          </p:cNvPr>
          <p:cNvSpPr/>
          <p:nvPr userDrawn="1"/>
        </p:nvSpPr>
        <p:spPr>
          <a:xfrm>
            <a:off x="1223309" y="5589240"/>
            <a:ext cx="369870" cy="29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767"/>
          </a:p>
        </p:txBody>
      </p:sp>
      <p:sp>
        <p:nvSpPr>
          <p:cNvPr id="8" name="Rectangle 7">
            <a:hlinkClick r:id="rId3"/>
          </p:cNvPr>
          <p:cNvSpPr/>
          <p:nvPr userDrawn="1"/>
        </p:nvSpPr>
        <p:spPr>
          <a:xfrm>
            <a:off x="798644" y="5589240"/>
            <a:ext cx="328773" cy="29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767"/>
          </a:p>
        </p:txBody>
      </p:sp>
      <p:sp>
        <p:nvSpPr>
          <p:cNvPr id="9" name="Rectangle 8">
            <a:hlinkClick r:id="rId4"/>
          </p:cNvPr>
          <p:cNvSpPr/>
          <p:nvPr userDrawn="1"/>
        </p:nvSpPr>
        <p:spPr>
          <a:xfrm>
            <a:off x="373979" y="5589240"/>
            <a:ext cx="342473" cy="29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767"/>
          </a:p>
        </p:txBody>
      </p:sp>
      <p:sp>
        <p:nvSpPr>
          <p:cNvPr id="14" name="Rectangle 6"/>
          <p:cNvSpPr>
            <a:spLocks noGrp="1" noChangeArrowheads="1"/>
          </p:cNvSpPr>
          <p:nvPr>
            <p:ph type="title"/>
          </p:nvPr>
        </p:nvSpPr>
        <p:spPr bwMode="auto">
          <a:xfrm>
            <a:off x="407368" y="513796"/>
            <a:ext cx="1008112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a:t>
            </a:r>
            <a:r>
              <a:rPr lang="en-GB"/>
              <a:t>to edit master title style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54357" y="513796"/>
            <a:ext cx="8083286" cy="5003436"/>
          </a:xfrm>
        </p:spPr>
        <p:txBody>
          <a:bodyPr/>
          <a:lstStyle>
            <a:lvl1pPr marL="0" indent="0">
              <a:buNone/>
              <a:defRPr sz="1600"/>
            </a:lvl1pPr>
            <a:lvl2pPr marL="495298" indent="0">
              <a:buNone/>
              <a:defRPr sz="3033"/>
            </a:lvl2pPr>
            <a:lvl3pPr marL="990595" indent="0">
              <a:buNone/>
              <a:defRPr sz="2600"/>
            </a:lvl3pPr>
            <a:lvl4pPr marL="1485891" indent="0">
              <a:buNone/>
              <a:defRPr sz="2167"/>
            </a:lvl4pPr>
            <a:lvl5pPr marL="1981189" indent="0">
              <a:buNone/>
              <a:defRPr sz="2167"/>
            </a:lvl5pPr>
            <a:lvl6pPr marL="2476486" indent="0">
              <a:buNone/>
              <a:defRPr sz="2167"/>
            </a:lvl6pPr>
            <a:lvl7pPr marL="2971783" indent="0">
              <a:buNone/>
              <a:defRPr sz="2167"/>
            </a:lvl7pPr>
            <a:lvl8pPr marL="3467080" indent="0">
              <a:buNone/>
              <a:defRPr sz="2167"/>
            </a:lvl8pPr>
            <a:lvl9pPr marL="3962377" indent="0">
              <a:buNone/>
              <a:defRPr sz="2167"/>
            </a:lvl9p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3.xml"/><Relationship Id="rId1" Type="http://schemas.openxmlformats.org/officeDocument/2006/relationships/slideLayout" Target="../slideLayouts/slideLayout5.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C3C63"/>
        </a:solidFill>
        <a:effectLst/>
      </p:bgPr>
    </p:bg>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bwMode="auto">
          <a:xfrm>
            <a:off x="373979" y="1476208"/>
            <a:ext cx="671972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48135" name="Rectangle 7"/>
          <p:cNvSpPr>
            <a:spLocks noGrp="1" noChangeArrowheads="1"/>
          </p:cNvSpPr>
          <p:nvPr>
            <p:ph type="body" idx="1"/>
          </p:nvPr>
        </p:nvSpPr>
        <p:spPr bwMode="auto">
          <a:xfrm>
            <a:off x="373979" y="3341469"/>
            <a:ext cx="6761765" cy="5131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2" name="Picture 1"/>
          <p:cNvPicPr>
            <a:picLocks noChangeAspect="1"/>
          </p:cNvPicPr>
          <p:nvPr userDrawn="1"/>
        </p:nvPicPr>
        <p:blipFill>
          <a:blip r:embed="rId5"/>
          <a:stretch>
            <a:fillRect/>
          </a:stretch>
        </p:blipFill>
        <p:spPr>
          <a:xfrm>
            <a:off x="10840765" y="514466"/>
            <a:ext cx="871860" cy="961742"/>
          </a:xfrm>
          <a:prstGeom prst="rect">
            <a:avLst/>
          </a:prstGeom>
        </p:spPr>
      </p:pic>
      <p:sp>
        <p:nvSpPr>
          <p:cNvPr id="5" name="Rectangle 4"/>
          <p:cNvSpPr/>
          <p:nvPr userDrawn="1"/>
        </p:nvSpPr>
        <p:spPr bwMode="auto">
          <a:xfrm>
            <a:off x="2523" y="5733256"/>
            <a:ext cx="12192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pic>
        <p:nvPicPr>
          <p:cNvPr id="6" name="Picture 5"/>
          <p:cNvPicPr>
            <a:picLocks noChangeAspect="1"/>
          </p:cNvPicPr>
          <p:nvPr userDrawn="1"/>
        </p:nvPicPr>
        <p:blipFill>
          <a:blip r:embed="rId6"/>
          <a:stretch>
            <a:fillRect/>
          </a:stretch>
        </p:blipFill>
        <p:spPr>
          <a:xfrm>
            <a:off x="373979" y="6031206"/>
            <a:ext cx="2578100" cy="203200"/>
          </a:xfrm>
          <a:prstGeom prst="rect">
            <a:avLst/>
          </a:prstGeom>
        </p:spPr>
      </p:pic>
      <p:pic>
        <p:nvPicPr>
          <p:cNvPr id="8" name="Picture 7"/>
          <p:cNvPicPr>
            <a:picLocks noChangeAspect="1"/>
          </p:cNvPicPr>
          <p:nvPr userDrawn="1"/>
        </p:nvPicPr>
        <p:blipFill>
          <a:blip r:embed="rId7"/>
          <a:stretch>
            <a:fillRect/>
          </a:stretch>
        </p:blipFill>
        <p:spPr>
          <a:xfrm>
            <a:off x="373979" y="6376908"/>
            <a:ext cx="872774" cy="253386"/>
          </a:xfrm>
          <a:prstGeom prst="rect">
            <a:avLst/>
          </a:prstGeom>
        </p:spPr>
      </p:pic>
    </p:spTree>
    <p:extLst>
      <p:ext uri="{BB962C8B-B14F-4D97-AF65-F5344CB8AC3E}">
        <p14:creationId xmlns:p14="http://schemas.microsoft.com/office/powerpoint/2010/main" val="255657977"/>
      </p:ext>
    </p:extLst>
  </p:cSld>
  <p:clrMap bg1="lt1" tx1="dk1" bg2="lt2" tx2="dk2" accent1="accent1" accent2="accent2" accent3="accent3" accent4="accent4" accent5="accent5" accent6="accent6" hlink="hlink" folHlink="folHlink"/>
  <p:sldLayoutIdLst>
    <p:sldLayoutId id="2147483709" r:id="rId1"/>
    <p:sldLayoutId id="2147483723" r:id="rId2"/>
    <p:sldLayoutId id="2147483724" r:id="rId3"/>
  </p:sldLayoutIdLst>
  <p:txStyles>
    <p:titleStyle>
      <a:lvl1pPr algn="l" rtl="0" eaLnBrk="1" fontAlgn="base" hangingPunct="1">
        <a:spcBef>
          <a:spcPct val="0"/>
        </a:spcBef>
        <a:spcAft>
          <a:spcPct val="0"/>
        </a:spcAft>
        <a:defRPr sz="5400" b="1" i="0" baseline="0">
          <a:solidFill>
            <a:schemeClr val="bg1"/>
          </a:solidFill>
          <a:latin typeface="Arial" charset="0"/>
          <a:ea typeface="Arial" charset="0"/>
          <a:cs typeface="Arial" charset="0"/>
        </a:defRPr>
      </a:lvl1pPr>
      <a:lvl2pPr algn="ctr" rtl="0" eaLnBrk="1" fontAlgn="base" hangingPunct="1">
        <a:spcBef>
          <a:spcPct val="0"/>
        </a:spcBef>
        <a:spcAft>
          <a:spcPct val="0"/>
        </a:spcAft>
        <a:defRPr sz="4767">
          <a:solidFill>
            <a:srgbClr val="DC0067"/>
          </a:solidFill>
          <a:latin typeface="Arial" charset="0"/>
        </a:defRPr>
      </a:lvl2pPr>
      <a:lvl3pPr algn="ctr" rtl="0" eaLnBrk="1" fontAlgn="base" hangingPunct="1">
        <a:spcBef>
          <a:spcPct val="0"/>
        </a:spcBef>
        <a:spcAft>
          <a:spcPct val="0"/>
        </a:spcAft>
        <a:defRPr sz="4767">
          <a:solidFill>
            <a:srgbClr val="DC0067"/>
          </a:solidFill>
          <a:latin typeface="Arial" charset="0"/>
        </a:defRPr>
      </a:lvl3pPr>
      <a:lvl4pPr algn="ctr" rtl="0" eaLnBrk="1" fontAlgn="base" hangingPunct="1">
        <a:spcBef>
          <a:spcPct val="0"/>
        </a:spcBef>
        <a:spcAft>
          <a:spcPct val="0"/>
        </a:spcAft>
        <a:defRPr sz="4767">
          <a:solidFill>
            <a:srgbClr val="DC0067"/>
          </a:solidFill>
          <a:latin typeface="Arial" charset="0"/>
        </a:defRPr>
      </a:lvl4pPr>
      <a:lvl5pPr algn="ctr" rtl="0" eaLnBrk="1" fontAlgn="base" hangingPunct="1">
        <a:spcBef>
          <a:spcPct val="0"/>
        </a:spcBef>
        <a:spcAft>
          <a:spcPct val="0"/>
        </a:spcAft>
        <a:defRPr sz="4767">
          <a:solidFill>
            <a:srgbClr val="DC0067"/>
          </a:solidFill>
          <a:latin typeface="Arial" charset="0"/>
        </a:defRPr>
      </a:lvl5pPr>
      <a:lvl6pPr marL="495298" algn="ctr" rtl="0" eaLnBrk="1" fontAlgn="base" hangingPunct="1">
        <a:spcBef>
          <a:spcPct val="0"/>
        </a:spcBef>
        <a:spcAft>
          <a:spcPct val="0"/>
        </a:spcAft>
        <a:defRPr sz="4767">
          <a:solidFill>
            <a:srgbClr val="DC0067"/>
          </a:solidFill>
          <a:latin typeface="Arial" charset="0"/>
        </a:defRPr>
      </a:lvl6pPr>
      <a:lvl7pPr marL="990595" algn="ctr" rtl="0" eaLnBrk="1" fontAlgn="base" hangingPunct="1">
        <a:spcBef>
          <a:spcPct val="0"/>
        </a:spcBef>
        <a:spcAft>
          <a:spcPct val="0"/>
        </a:spcAft>
        <a:defRPr sz="4767">
          <a:solidFill>
            <a:srgbClr val="DC0067"/>
          </a:solidFill>
          <a:latin typeface="Arial" charset="0"/>
        </a:defRPr>
      </a:lvl7pPr>
      <a:lvl8pPr marL="1485891" algn="ctr" rtl="0" eaLnBrk="1" fontAlgn="base" hangingPunct="1">
        <a:spcBef>
          <a:spcPct val="0"/>
        </a:spcBef>
        <a:spcAft>
          <a:spcPct val="0"/>
        </a:spcAft>
        <a:defRPr sz="4767">
          <a:solidFill>
            <a:srgbClr val="DC0067"/>
          </a:solidFill>
          <a:latin typeface="Arial" charset="0"/>
        </a:defRPr>
      </a:lvl8pPr>
      <a:lvl9pPr marL="1981189" algn="ctr" rtl="0" eaLnBrk="1" fontAlgn="base" hangingPunct="1">
        <a:spcBef>
          <a:spcPct val="0"/>
        </a:spcBef>
        <a:spcAft>
          <a:spcPct val="0"/>
        </a:spcAft>
        <a:defRPr sz="4767">
          <a:solidFill>
            <a:srgbClr val="DC0067"/>
          </a:solidFill>
          <a:latin typeface="Arial" charset="0"/>
        </a:defRPr>
      </a:lvl9pPr>
    </p:titleStyle>
    <p:bodyStyle>
      <a:lvl1pPr marL="371473" indent="-371473" algn="l" rtl="0" eaLnBrk="1" fontAlgn="base" hangingPunct="1">
        <a:spcBef>
          <a:spcPct val="20000"/>
        </a:spcBef>
        <a:spcAft>
          <a:spcPct val="0"/>
        </a:spcAft>
        <a:buFont typeface="Wingdings" pitchFamily="2" charset="2"/>
        <a:defRPr sz="2000">
          <a:solidFill>
            <a:schemeClr val="bg1"/>
          </a:solidFill>
          <a:latin typeface="Arial" charset="0"/>
          <a:ea typeface="Arial" charset="0"/>
          <a:cs typeface="Arial" charset="0"/>
        </a:defRPr>
      </a:lvl1pPr>
      <a:lvl2pPr marL="804858" indent="-309561" algn="l" rtl="0" eaLnBrk="1" fontAlgn="base" hangingPunct="1">
        <a:spcBef>
          <a:spcPct val="20000"/>
        </a:spcBef>
        <a:spcAft>
          <a:spcPct val="0"/>
        </a:spcAft>
        <a:defRPr sz="3033">
          <a:solidFill>
            <a:srgbClr val="713E7E"/>
          </a:solidFill>
          <a:latin typeface="+mn-lt"/>
        </a:defRPr>
      </a:lvl2pPr>
      <a:lvl3pPr marL="1238243" indent="-247648" algn="l" rtl="0" eaLnBrk="1" fontAlgn="base" hangingPunct="1">
        <a:spcBef>
          <a:spcPct val="20000"/>
        </a:spcBef>
        <a:spcAft>
          <a:spcPct val="0"/>
        </a:spcAft>
        <a:defRPr sz="2600">
          <a:solidFill>
            <a:srgbClr val="713E7E"/>
          </a:solidFill>
          <a:latin typeface="+mn-lt"/>
        </a:defRPr>
      </a:lvl3pPr>
      <a:lvl4pPr marL="1733540" indent="-247648" algn="l" rtl="0" eaLnBrk="1" fontAlgn="base" hangingPunct="1">
        <a:spcBef>
          <a:spcPct val="20000"/>
        </a:spcBef>
        <a:spcAft>
          <a:spcPct val="0"/>
        </a:spcAft>
        <a:defRPr sz="2167">
          <a:solidFill>
            <a:srgbClr val="713E7E"/>
          </a:solidFill>
          <a:latin typeface="+mn-lt"/>
        </a:defRPr>
      </a:lvl4pPr>
      <a:lvl5pPr marL="2228837" indent="-247648" algn="l" rtl="0" eaLnBrk="1" fontAlgn="base" hangingPunct="1">
        <a:spcBef>
          <a:spcPct val="20000"/>
        </a:spcBef>
        <a:spcAft>
          <a:spcPct val="0"/>
        </a:spcAft>
        <a:defRPr sz="2167">
          <a:solidFill>
            <a:srgbClr val="713E7E"/>
          </a:solidFill>
          <a:latin typeface="+mn-lt"/>
        </a:defRPr>
      </a:lvl5pPr>
      <a:lvl6pPr marL="2724134" indent="-247648" algn="l" rtl="0" eaLnBrk="1" fontAlgn="base" hangingPunct="1">
        <a:spcBef>
          <a:spcPct val="20000"/>
        </a:spcBef>
        <a:spcAft>
          <a:spcPct val="0"/>
        </a:spcAft>
        <a:defRPr sz="2167">
          <a:solidFill>
            <a:srgbClr val="713E7E"/>
          </a:solidFill>
          <a:latin typeface="+mn-lt"/>
        </a:defRPr>
      </a:lvl6pPr>
      <a:lvl7pPr marL="3219431" indent="-247648" algn="l" rtl="0" eaLnBrk="1" fontAlgn="base" hangingPunct="1">
        <a:spcBef>
          <a:spcPct val="20000"/>
        </a:spcBef>
        <a:spcAft>
          <a:spcPct val="0"/>
        </a:spcAft>
        <a:defRPr sz="2167">
          <a:solidFill>
            <a:srgbClr val="713E7E"/>
          </a:solidFill>
          <a:latin typeface="+mn-lt"/>
        </a:defRPr>
      </a:lvl7pPr>
      <a:lvl8pPr marL="3714729" indent="-247648" algn="l" rtl="0" eaLnBrk="1" fontAlgn="base" hangingPunct="1">
        <a:spcBef>
          <a:spcPct val="20000"/>
        </a:spcBef>
        <a:spcAft>
          <a:spcPct val="0"/>
        </a:spcAft>
        <a:defRPr sz="2167">
          <a:solidFill>
            <a:srgbClr val="713E7E"/>
          </a:solidFill>
          <a:latin typeface="+mn-lt"/>
        </a:defRPr>
      </a:lvl8pPr>
      <a:lvl9pPr marL="4210026" indent="-247648" algn="l" rtl="0" eaLnBrk="1" fontAlgn="base" hangingPunct="1">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C3C63"/>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3"/>
          <a:stretch>
            <a:fillRect/>
          </a:stretch>
        </p:blipFill>
        <p:spPr>
          <a:xfrm>
            <a:off x="10840765" y="514466"/>
            <a:ext cx="871860" cy="961742"/>
          </a:xfrm>
          <a:prstGeom prst="rect">
            <a:avLst/>
          </a:prstGeom>
        </p:spPr>
      </p:pic>
      <p:pic>
        <p:nvPicPr>
          <p:cNvPr id="21" name="Picture 20"/>
          <p:cNvPicPr>
            <a:picLocks noChangeAspect="1"/>
          </p:cNvPicPr>
          <p:nvPr userDrawn="1"/>
        </p:nvPicPr>
        <p:blipFill>
          <a:blip r:embed="rId4"/>
          <a:stretch>
            <a:fillRect/>
          </a:stretch>
        </p:blipFill>
        <p:spPr>
          <a:xfrm>
            <a:off x="373979" y="6031206"/>
            <a:ext cx="2578100" cy="203200"/>
          </a:xfrm>
          <a:prstGeom prst="rect">
            <a:avLst/>
          </a:prstGeom>
        </p:spPr>
      </p:pic>
      <p:sp>
        <p:nvSpPr>
          <p:cNvPr id="22" name="Rectangle 6"/>
          <p:cNvSpPr>
            <a:spLocks noGrp="1" noChangeArrowheads="1"/>
          </p:cNvSpPr>
          <p:nvPr>
            <p:ph type="title"/>
          </p:nvPr>
        </p:nvSpPr>
        <p:spPr bwMode="auto">
          <a:xfrm>
            <a:off x="373979" y="1476208"/>
            <a:ext cx="671972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3" name="Rectangle 7"/>
          <p:cNvSpPr>
            <a:spLocks noGrp="1" noChangeArrowheads="1"/>
          </p:cNvSpPr>
          <p:nvPr>
            <p:ph type="body" idx="1"/>
          </p:nvPr>
        </p:nvSpPr>
        <p:spPr bwMode="auto">
          <a:xfrm>
            <a:off x="373979" y="3341469"/>
            <a:ext cx="6761765" cy="5131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25" name="Picture 24"/>
          <p:cNvPicPr>
            <a:picLocks noChangeAspect="1"/>
          </p:cNvPicPr>
          <p:nvPr userDrawn="1"/>
        </p:nvPicPr>
        <p:blipFill>
          <a:blip r:embed="rId5"/>
          <a:stretch>
            <a:fillRect/>
          </a:stretch>
        </p:blipFill>
        <p:spPr>
          <a:xfrm>
            <a:off x="373980" y="6376909"/>
            <a:ext cx="872774" cy="253385"/>
          </a:xfrm>
          <a:prstGeom prst="rect">
            <a:avLst/>
          </a:prstGeom>
        </p:spPr>
      </p:pic>
    </p:spTree>
    <p:extLst>
      <p:ext uri="{BB962C8B-B14F-4D97-AF65-F5344CB8AC3E}">
        <p14:creationId xmlns:p14="http://schemas.microsoft.com/office/powerpoint/2010/main" val="1389616086"/>
      </p:ext>
    </p:extLst>
  </p:cSld>
  <p:clrMap bg1="lt1" tx1="dk1" bg2="lt2" tx2="dk2" accent1="accent1" accent2="accent2" accent3="accent3" accent4="accent4" accent5="accent5" accent6="accent6" hlink="hlink" folHlink="folHlink"/>
  <p:sldLayoutIdLst>
    <p:sldLayoutId id="2147483711" r:id="rId1"/>
  </p:sldLayoutIdLst>
  <p:txStyles>
    <p:titleStyle>
      <a:lvl1pPr algn="l" rtl="0" eaLnBrk="1" fontAlgn="base" hangingPunct="1">
        <a:spcBef>
          <a:spcPct val="0"/>
        </a:spcBef>
        <a:spcAft>
          <a:spcPct val="0"/>
        </a:spcAft>
        <a:defRPr sz="5400" b="1" i="0" baseline="0">
          <a:solidFill>
            <a:schemeClr val="bg1"/>
          </a:solidFill>
          <a:latin typeface="Arial" charset="0"/>
          <a:ea typeface="Arial" charset="0"/>
          <a:cs typeface="Arial" charset="0"/>
        </a:defRPr>
      </a:lvl1pPr>
      <a:lvl2pPr algn="ctr" rtl="0" eaLnBrk="1" fontAlgn="base" hangingPunct="1">
        <a:spcBef>
          <a:spcPct val="0"/>
        </a:spcBef>
        <a:spcAft>
          <a:spcPct val="0"/>
        </a:spcAft>
        <a:defRPr sz="4767">
          <a:solidFill>
            <a:srgbClr val="DC0067"/>
          </a:solidFill>
          <a:latin typeface="Arial" charset="0"/>
        </a:defRPr>
      </a:lvl2pPr>
      <a:lvl3pPr algn="ctr" rtl="0" eaLnBrk="1" fontAlgn="base" hangingPunct="1">
        <a:spcBef>
          <a:spcPct val="0"/>
        </a:spcBef>
        <a:spcAft>
          <a:spcPct val="0"/>
        </a:spcAft>
        <a:defRPr sz="4767">
          <a:solidFill>
            <a:srgbClr val="DC0067"/>
          </a:solidFill>
          <a:latin typeface="Arial" charset="0"/>
        </a:defRPr>
      </a:lvl3pPr>
      <a:lvl4pPr algn="ctr" rtl="0" eaLnBrk="1" fontAlgn="base" hangingPunct="1">
        <a:spcBef>
          <a:spcPct val="0"/>
        </a:spcBef>
        <a:spcAft>
          <a:spcPct val="0"/>
        </a:spcAft>
        <a:defRPr sz="4767">
          <a:solidFill>
            <a:srgbClr val="DC0067"/>
          </a:solidFill>
          <a:latin typeface="Arial" charset="0"/>
        </a:defRPr>
      </a:lvl4pPr>
      <a:lvl5pPr algn="ctr" rtl="0" eaLnBrk="1" fontAlgn="base" hangingPunct="1">
        <a:spcBef>
          <a:spcPct val="0"/>
        </a:spcBef>
        <a:spcAft>
          <a:spcPct val="0"/>
        </a:spcAft>
        <a:defRPr sz="4767">
          <a:solidFill>
            <a:srgbClr val="DC0067"/>
          </a:solidFill>
          <a:latin typeface="Arial" charset="0"/>
        </a:defRPr>
      </a:lvl5pPr>
      <a:lvl6pPr marL="495298" algn="ctr" rtl="0" eaLnBrk="1" fontAlgn="base" hangingPunct="1">
        <a:spcBef>
          <a:spcPct val="0"/>
        </a:spcBef>
        <a:spcAft>
          <a:spcPct val="0"/>
        </a:spcAft>
        <a:defRPr sz="4767">
          <a:solidFill>
            <a:srgbClr val="DC0067"/>
          </a:solidFill>
          <a:latin typeface="Arial" charset="0"/>
        </a:defRPr>
      </a:lvl6pPr>
      <a:lvl7pPr marL="990595" algn="ctr" rtl="0" eaLnBrk="1" fontAlgn="base" hangingPunct="1">
        <a:spcBef>
          <a:spcPct val="0"/>
        </a:spcBef>
        <a:spcAft>
          <a:spcPct val="0"/>
        </a:spcAft>
        <a:defRPr sz="4767">
          <a:solidFill>
            <a:srgbClr val="DC0067"/>
          </a:solidFill>
          <a:latin typeface="Arial" charset="0"/>
        </a:defRPr>
      </a:lvl7pPr>
      <a:lvl8pPr marL="1485891" algn="ctr" rtl="0" eaLnBrk="1" fontAlgn="base" hangingPunct="1">
        <a:spcBef>
          <a:spcPct val="0"/>
        </a:spcBef>
        <a:spcAft>
          <a:spcPct val="0"/>
        </a:spcAft>
        <a:defRPr sz="4767">
          <a:solidFill>
            <a:srgbClr val="DC0067"/>
          </a:solidFill>
          <a:latin typeface="Arial" charset="0"/>
        </a:defRPr>
      </a:lvl8pPr>
      <a:lvl9pPr marL="1981189" algn="ctr" rtl="0" eaLnBrk="1" fontAlgn="base" hangingPunct="1">
        <a:spcBef>
          <a:spcPct val="0"/>
        </a:spcBef>
        <a:spcAft>
          <a:spcPct val="0"/>
        </a:spcAft>
        <a:defRPr sz="4767">
          <a:solidFill>
            <a:srgbClr val="DC0067"/>
          </a:solidFill>
          <a:latin typeface="Arial" charset="0"/>
        </a:defRPr>
      </a:lvl9pPr>
    </p:titleStyle>
    <p:bodyStyle>
      <a:lvl1pPr marL="371473" indent="-371473" algn="l" rtl="0" eaLnBrk="1" fontAlgn="base" hangingPunct="1">
        <a:spcBef>
          <a:spcPct val="20000"/>
        </a:spcBef>
        <a:spcAft>
          <a:spcPct val="0"/>
        </a:spcAft>
        <a:buFont typeface="Wingdings" pitchFamily="2" charset="2"/>
        <a:defRPr sz="2000">
          <a:solidFill>
            <a:schemeClr val="bg1"/>
          </a:solidFill>
          <a:latin typeface="Arial" charset="0"/>
          <a:ea typeface="Arial" charset="0"/>
          <a:cs typeface="Arial" charset="0"/>
        </a:defRPr>
      </a:lvl1pPr>
      <a:lvl2pPr marL="804858" indent="-309561" algn="l" rtl="0" eaLnBrk="1" fontAlgn="base" hangingPunct="1">
        <a:spcBef>
          <a:spcPct val="20000"/>
        </a:spcBef>
        <a:spcAft>
          <a:spcPct val="0"/>
        </a:spcAft>
        <a:defRPr sz="3033">
          <a:solidFill>
            <a:srgbClr val="713E7E"/>
          </a:solidFill>
          <a:latin typeface="+mn-lt"/>
        </a:defRPr>
      </a:lvl2pPr>
      <a:lvl3pPr marL="1238243" indent="-247648" algn="l" rtl="0" eaLnBrk="1" fontAlgn="base" hangingPunct="1">
        <a:spcBef>
          <a:spcPct val="20000"/>
        </a:spcBef>
        <a:spcAft>
          <a:spcPct val="0"/>
        </a:spcAft>
        <a:defRPr sz="2600">
          <a:solidFill>
            <a:srgbClr val="713E7E"/>
          </a:solidFill>
          <a:latin typeface="+mn-lt"/>
        </a:defRPr>
      </a:lvl3pPr>
      <a:lvl4pPr marL="1733540" indent="-247648" algn="l" rtl="0" eaLnBrk="1" fontAlgn="base" hangingPunct="1">
        <a:spcBef>
          <a:spcPct val="20000"/>
        </a:spcBef>
        <a:spcAft>
          <a:spcPct val="0"/>
        </a:spcAft>
        <a:defRPr sz="2167">
          <a:solidFill>
            <a:srgbClr val="713E7E"/>
          </a:solidFill>
          <a:latin typeface="+mn-lt"/>
        </a:defRPr>
      </a:lvl4pPr>
      <a:lvl5pPr marL="2228837" indent="-247648" algn="l" rtl="0" eaLnBrk="1" fontAlgn="base" hangingPunct="1">
        <a:spcBef>
          <a:spcPct val="20000"/>
        </a:spcBef>
        <a:spcAft>
          <a:spcPct val="0"/>
        </a:spcAft>
        <a:defRPr sz="2167">
          <a:solidFill>
            <a:srgbClr val="713E7E"/>
          </a:solidFill>
          <a:latin typeface="+mn-lt"/>
        </a:defRPr>
      </a:lvl5pPr>
      <a:lvl6pPr marL="2724134" indent="-247648" algn="l" rtl="0" eaLnBrk="1" fontAlgn="base" hangingPunct="1">
        <a:spcBef>
          <a:spcPct val="20000"/>
        </a:spcBef>
        <a:spcAft>
          <a:spcPct val="0"/>
        </a:spcAft>
        <a:defRPr sz="2167">
          <a:solidFill>
            <a:srgbClr val="713E7E"/>
          </a:solidFill>
          <a:latin typeface="+mn-lt"/>
        </a:defRPr>
      </a:lvl6pPr>
      <a:lvl7pPr marL="3219431" indent="-247648" algn="l" rtl="0" eaLnBrk="1" fontAlgn="base" hangingPunct="1">
        <a:spcBef>
          <a:spcPct val="20000"/>
        </a:spcBef>
        <a:spcAft>
          <a:spcPct val="0"/>
        </a:spcAft>
        <a:defRPr sz="2167">
          <a:solidFill>
            <a:srgbClr val="713E7E"/>
          </a:solidFill>
          <a:latin typeface="+mn-lt"/>
        </a:defRPr>
      </a:lvl7pPr>
      <a:lvl8pPr marL="3714729" indent="-247648" algn="l" rtl="0" eaLnBrk="1" fontAlgn="base" hangingPunct="1">
        <a:spcBef>
          <a:spcPct val="20000"/>
        </a:spcBef>
        <a:spcAft>
          <a:spcPct val="0"/>
        </a:spcAft>
        <a:defRPr sz="2167">
          <a:solidFill>
            <a:srgbClr val="713E7E"/>
          </a:solidFill>
          <a:latin typeface="+mn-lt"/>
        </a:defRPr>
      </a:lvl8pPr>
      <a:lvl9pPr marL="4210026" indent="-247648" algn="l" rtl="0" eaLnBrk="1" fontAlgn="base" hangingPunct="1">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7"/>
          <p:cNvSpPr>
            <a:spLocks noGrp="1" noChangeArrowheads="1"/>
          </p:cNvSpPr>
          <p:nvPr>
            <p:ph type="body" idx="1"/>
          </p:nvPr>
        </p:nvSpPr>
        <p:spPr bwMode="auto">
          <a:xfrm>
            <a:off x="373979" y="3341469"/>
            <a:ext cx="6761765" cy="5131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22" name="Picture 21"/>
          <p:cNvPicPr>
            <a:picLocks noChangeAspect="1"/>
          </p:cNvPicPr>
          <p:nvPr userDrawn="1"/>
        </p:nvPicPr>
        <p:blipFill>
          <a:blip r:embed="rId3"/>
          <a:stretch>
            <a:fillRect/>
          </a:stretch>
        </p:blipFill>
        <p:spPr>
          <a:xfrm>
            <a:off x="10840765" y="514466"/>
            <a:ext cx="871860" cy="961743"/>
          </a:xfrm>
          <a:prstGeom prst="rect">
            <a:avLst/>
          </a:prstGeom>
        </p:spPr>
      </p:pic>
      <p:pic>
        <p:nvPicPr>
          <p:cNvPr id="23" name="Picture 22"/>
          <p:cNvPicPr>
            <a:picLocks noChangeAspect="1"/>
          </p:cNvPicPr>
          <p:nvPr userDrawn="1"/>
        </p:nvPicPr>
        <p:blipFill>
          <a:blip r:embed="rId4"/>
          <a:stretch>
            <a:fillRect/>
          </a:stretch>
        </p:blipFill>
        <p:spPr>
          <a:xfrm>
            <a:off x="373979" y="6031206"/>
            <a:ext cx="2578100" cy="203200"/>
          </a:xfrm>
          <a:prstGeom prst="rect">
            <a:avLst/>
          </a:prstGeom>
        </p:spPr>
      </p:pic>
      <p:pic>
        <p:nvPicPr>
          <p:cNvPr id="24" name="Picture 23"/>
          <p:cNvPicPr>
            <a:picLocks noChangeAspect="1"/>
          </p:cNvPicPr>
          <p:nvPr userDrawn="1"/>
        </p:nvPicPr>
        <p:blipFill>
          <a:blip r:embed="rId5"/>
          <a:stretch>
            <a:fillRect/>
          </a:stretch>
        </p:blipFill>
        <p:spPr>
          <a:xfrm>
            <a:off x="373979" y="6376908"/>
            <a:ext cx="872774" cy="253386"/>
          </a:xfrm>
          <a:prstGeom prst="rect">
            <a:avLst/>
          </a:prstGeom>
        </p:spPr>
      </p:pic>
      <p:sp>
        <p:nvSpPr>
          <p:cNvPr id="27" name="Rectangle 6"/>
          <p:cNvSpPr>
            <a:spLocks noGrp="1" noChangeArrowheads="1"/>
          </p:cNvSpPr>
          <p:nvPr>
            <p:ph type="title"/>
          </p:nvPr>
        </p:nvSpPr>
        <p:spPr bwMode="auto">
          <a:xfrm>
            <a:off x="373979" y="1476208"/>
            <a:ext cx="671972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969258899"/>
      </p:ext>
    </p:extLst>
  </p:cSld>
  <p:clrMap bg1="lt1" tx1="dk1" bg2="lt2" tx2="dk2" accent1="accent1" accent2="accent2" accent3="accent3" accent4="accent4" accent5="accent5" accent6="accent6" hlink="hlink" folHlink="folHlink"/>
  <p:sldLayoutIdLst>
    <p:sldLayoutId id="2147483721" r:id="rId1"/>
  </p:sldLayoutIdLst>
  <p:txStyles>
    <p:titleStyle>
      <a:lvl1pPr algn="l" rtl="0" eaLnBrk="1" fontAlgn="base" hangingPunct="1">
        <a:spcBef>
          <a:spcPct val="0"/>
        </a:spcBef>
        <a:spcAft>
          <a:spcPct val="0"/>
        </a:spcAft>
        <a:defRPr sz="4800" b="1" i="0">
          <a:solidFill>
            <a:srgbClr val="1C3C63"/>
          </a:solidFill>
          <a:latin typeface="Arial" charset="0"/>
          <a:ea typeface="Arial" charset="0"/>
          <a:cs typeface="Arial" charset="0"/>
        </a:defRPr>
      </a:lvl1pPr>
      <a:lvl2pPr algn="ctr" rtl="0" eaLnBrk="1" fontAlgn="base" hangingPunct="1">
        <a:spcBef>
          <a:spcPct val="0"/>
        </a:spcBef>
        <a:spcAft>
          <a:spcPct val="0"/>
        </a:spcAft>
        <a:defRPr sz="4767">
          <a:solidFill>
            <a:srgbClr val="DC0067"/>
          </a:solidFill>
          <a:latin typeface="Arial" charset="0"/>
        </a:defRPr>
      </a:lvl2pPr>
      <a:lvl3pPr algn="ctr" rtl="0" eaLnBrk="1" fontAlgn="base" hangingPunct="1">
        <a:spcBef>
          <a:spcPct val="0"/>
        </a:spcBef>
        <a:spcAft>
          <a:spcPct val="0"/>
        </a:spcAft>
        <a:defRPr sz="4767">
          <a:solidFill>
            <a:srgbClr val="DC0067"/>
          </a:solidFill>
          <a:latin typeface="Arial" charset="0"/>
        </a:defRPr>
      </a:lvl3pPr>
      <a:lvl4pPr algn="ctr" rtl="0" eaLnBrk="1" fontAlgn="base" hangingPunct="1">
        <a:spcBef>
          <a:spcPct val="0"/>
        </a:spcBef>
        <a:spcAft>
          <a:spcPct val="0"/>
        </a:spcAft>
        <a:defRPr sz="4767">
          <a:solidFill>
            <a:srgbClr val="DC0067"/>
          </a:solidFill>
          <a:latin typeface="Arial" charset="0"/>
        </a:defRPr>
      </a:lvl4pPr>
      <a:lvl5pPr algn="ctr" rtl="0" eaLnBrk="1" fontAlgn="base" hangingPunct="1">
        <a:spcBef>
          <a:spcPct val="0"/>
        </a:spcBef>
        <a:spcAft>
          <a:spcPct val="0"/>
        </a:spcAft>
        <a:defRPr sz="4767">
          <a:solidFill>
            <a:srgbClr val="DC0067"/>
          </a:solidFill>
          <a:latin typeface="Arial" charset="0"/>
        </a:defRPr>
      </a:lvl5pPr>
      <a:lvl6pPr marL="495298" algn="ctr" rtl="0" eaLnBrk="1" fontAlgn="base" hangingPunct="1">
        <a:spcBef>
          <a:spcPct val="0"/>
        </a:spcBef>
        <a:spcAft>
          <a:spcPct val="0"/>
        </a:spcAft>
        <a:defRPr sz="4767">
          <a:solidFill>
            <a:srgbClr val="DC0067"/>
          </a:solidFill>
          <a:latin typeface="Arial" charset="0"/>
        </a:defRPr>
      </a:lvl6pPr>
      <a:lvl7pPr marL="990595" algn="ctr" rtl="0" eaLnBrk="1" fontAlgn="base" hangingPunct="1">
        <a:spcBef>
          <a:spcPct val="0"/>
        </a:spcBef>
        <a:spcAft>
          <a:spcPct val="0"/>
        </a:spcAft>
        <a:defRPr sz="4767">
          <a:solidFill>
            <a:srgbClr val="DC0067"/>
          </a:solidFill>
          <a:latin typeface="Arial" charset="0"/>
        </a:defRPr>
      </a:lvl7pPr>
      <a:lvl8pPr marL="1485891" algn="ctr" rtl="0" eaLnBrk="1" fontAlgn="base" hangingPunct="1">
        <a:spcBef>
          <a:spcPct val="0"/>
        </a:spcBef>
        <a:spcAft>
          <a:spcPct val="0"/>
        </a:spcAft>
        <a:defRPr sz="4767">
          <a:solidFill>
            <a:srgbClr val="DC0067"/>
          </a:solidFill>
          <a:latin typeface="Arial" charset="0"/>
        </a:defRPr>
      </a:lvl8pPr>
      <a:lvl9pPr marL="1981189" algn="ctr" rtl="0" eaLnBrk="1" fontAlgn="base" hangingPunct="1">
        <a:spcBef>
          <a:spcPct val="0"/>
        </a:spcBef>
        <a:spcAft>
          <a:spcPct val="0"/>
        </a:spcAft>
        <a:defRPr sz="4767">
          <a:solidFill>
            <a:srgbClr val="DC0067"/>
          </a:solidFill>
          <a:latin typeface="Arial" charset="0"/>
        </a:defRPr>
      </a:lvl9pPr>
    </p:titleStyle>
    <p:bodyStyle>
      <a:lvl1pPr marL="371473" indent="-371473" algn="l" rtl="0" eaLnBrk="1" fontAlgn="base" hangingPunct="1">
        <a:spcBef>
          <a:spcPct val="20000"/>
        </a:spcBef>
        <a:spcAft>
          <a:spcPct val="0"/>
        </a:spcAft>
        <a:buFont typeface="Wingdings" pitchFamily="2" charset="2"/>
        <a:defRPr sz="2000">
          <a:solidFill>
            <a:srgbClr val="1C3C63"/>
          </a:solidFill>
          <a:latin typeface="Arial" charset="0"/>
          <a:ea typeface="Arial" charset="0"/>
          <a:cs typeface="Arial" charset="0"/>
        </a:defRPr>
      </a:lvl1pPr>
      <a:lvl2pPr marL="804858" indent="-309561" algn="l" rtl="0" eaLnBrk="1" fontAlgn="base" hangingPunct="1">
        <a:spcBef>
          <a:spcPct val="20000"/>
        </a:spcBef>
        <a:spcAft>
          <a:spcPct val="0"/>
        </a:spcAft>
        <a:defRPr sz="3033">
          <a:solidFill>
            <a:srgbClr val="713E7E"/>
          </a:solidFill>
          <a:latin typeface="+mn-lt"/>
        </a:defRPr>
      </a:lvl2pPr>
      <a:lvl3pPr marL="1238243" indent="-247648" algn="l" rtl="0" eaLnBrk="1" fontAlgn="base" hangingPunct="1">
        <a:spcBef>
          <a:spcPct val="20000"/>
        </a:spcBef>
        <a:spcAft>
          <a:spcPct val="0"/>
        </a:spcAft>
        <a:defRPr sz="2600">
          <a:solidFill>
            <a:srgbClr val="713E7E"/>
          </a:solidFill>
          <a:latin typeface="+mn-lt"/>
        </a:defRPr>
      </a:lvl3pPr>
      <a:lvl4pPr marL="1733540" indent="-247648" algn="l" rtl="0" eaLnBrk="1" fontAlgn="base" hangingPunct="1">
        <a:spcBef>
          <a:spcPct val="20000"/>
        </a:spcBef>
        <a:spcAft>
          <a:spcPct val="0"/>
        </a:spcAft>
        <a:defRPr sz="2167">
          <a:solidFill>
            <a:srgbClr val="713E7E"/>
          </a:solidFill>
          <a:latin typeface="+mn-lt"/>
        </a:defRPr>
      </a:lvl4pPr>
      <a:lvl5pPr marL="2228837" indent="-247648" algn="l" rtl="0" eaLnBrk="1" fontAlgn="base" hangingPunct="1">
        <a:spcBef>
          <a:spcPct val="20000"/>
        </a:spcBef>
        <a:spcAft>
          <a:spcPct val="0"/>
        </a:spcAft>
        <a:defRPr sz="2167">
          <a:solidFill>
            <a:srgbClr val="713E7E"/>
          </a:solidFill>
          <a:latin typeface="+mn-lt"/>
        </a:defRPr>
      </a:lvl5pPr>
      <a:lvl6pPr marL="2724134" indent="-247648" algn="l" rtl="0" eaLnBrk="1" fontAlgn="base" hangingPunct="1">
        <a:spcBef>
          <a:spcPct val="20000"/>
        </a:spcBef>
        <a:spcAft>
          <a:spcPct val="0"/>
        </a:spcAft>
        <a:defRPr sz="2167">
          <a:solidFill>
            <a:srgbClr val="713E7E"/>
          </a:solidFill>
          <a:latin typeface="+mn-lt"/>
        </a:defRPr>
      </a:lvl6pPr>
      <a:lvl7pPr marL="3219431" indent="-247648" algn="l" rtl="0" eaLnBrk="1" fontAlgn="base" hangingPunct="1">
        <a:spcBef>
          <a:spcPct val="20000"/>
        </a:spcBef>
        <a:spcAft>
          <a:spcPct val="0"/>
        </a:spcAft>
        <a:defRPr sz="2167">
          <a:solidFill>
            <a:srgbClr val="713E7E"/>
          </a:solidFill>
          <a:latin typeface="+mn-lt"/>
        </a:defRPr>
      </a:lvl7pPr>
      <a:lvl8pPr marL="3714729" indent="-247648" algn="l" rtl="0" eaLnBrk="1" fontAlgn="base" hangingPunct="1">
        <a:spcBef>
          <a:spcPct val="20000"/>
        </a:spcBef>
        <a:spcAft>
          <a:spcPct val="0"/>
        </a:spcAft>
        <a:defRPr sz="2167">
          <a:solidFill>
            <a:srgbClr val="713E7E"/>
          </a:solidFill>
          <a:latin typeface="+mn-lt"/>
        </a:defRPr>
      </a:lvl8pPr>
      <a:lvl9pPr marL="4210026" indent="-247648" algn="l" rtl="0" eaLnBrk="1" fontAlgn="base" hangingPunct="1">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bwMode="auto">
          <a:xfrm>
            <a:off x="407368" y="513796"/>
            <a:ext cx="1008112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a:t>
            </a:r>
            <a:r>
              <a:rPr lang="en-GB"/>
              <a:t>to edit master title style</a:t>
            </a:r>
            <a:endParaRPr lang="en-GB" dirty="0"/>
          </a:p>
        </p:txBody>
      </p:sp>
      <p:sp>
        <p:nvSpPr>
          <p:cNvPr id="29703" name="Rectangle 7"/>
          <p:cNvSpPr>
            <a:spLocks noGrp="1" noChangeArrowheads="1"/>
          </p:cNvSpPr>
          <p:nvPr>
            <p:ph type="body" idx="1"/>
          </p:nvPr>
        </p:nvSpPr>
        <p:spPr bwMode="auto">
          <a:xfrm>
            <a:off x="407368" y="1908810"/>
            <a:ext cx="11377265" cy="3596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Font size 20 - please amend in individual presentation if you require a different font size</a:t>
            </a:r>
          </a:p>
        </p:txBody>
      </p:sp>
      <p:sp>
        <p:nvSpPr>
          <p:cNvPr id="10" name="Rectangle 9"/>
          <p:cNvSpPr/>
          <p:nvPr userDrawn="1"/>
        </p:nvSpPr>
        <p:spPr bwMode="auto">
          <a:xfrm>
            <a:off x="2523" y="5733256"/>
            <a:ext cx="12192000" cy="1124744"/>
          </a:xfrm>
          <a:prstGeom prst="rect">
            <a:avLst/>
          </a:prstGeom>
          <a:solidFill>
            <a:srgbClr val="1C3C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rgbClr val="1C3C63"/>
              </a:solidFill>
              <a:effectLst/>
              <a:latin typeface="Arial" charset="0"/>
            </a:endParaRPr>
          </a:p>
        </p:txBody>
      </p:sp>
      <p:pic>
        <p:nvPicPr>
          <p:cNvPr id="17" name="Picture 16"/>
          <p:cNvPicPr>
            <a:picLocks noChangeAspect="1"/>
          </p:cNvPicPr>
          <p:nvPr userDrawn="1"/>
        </p:nvPicPr>
        <p:blipFill>
          <a:blip r:embed="rId5"/>
          <a:stretch>
            <a:fillRect/>
          </a:stretch>
        </p:blipFill>
        <p:spPr>
          <a:xfrm>
            <a:off x="373979" y="6031206"/>
            <a:ext cx="2578100" cy="203200"/>
          </a:xfrm>
          <a:prstGeom prst="rect">
            <a:avLst/>
          </a:prstGeom>
        </p:spPr>
      </p:pic>
      <p:pic>
        <p:nvPicPr>
          <p:cNvPr id="18" name="Picture 17"/>
          <p:cNvPicPr>
            <a:picLocks noChangeAspect="1"/>
          </p:cNvPicPr>
          <p:nvPr userDrawn="1"/>
        </p:nvPicPr>
        <p:blipFill>
          <a:blip r:embed="rId6"/>
          <a:stretch>
            <a:fillRect/>
          </a:stretch>
        </p:blipFill>
        <p:spPr>
          <a:xfrm>
            <a:off x="373980" y="6376909"/>
            <a:ext cx="872774" cy="253385"/>
          </a:xfrm>
          <a:prstGeom prst="rect">
            <a:avLst/>
          </a:prstGeom>
        </p:spPr>
      </p:pic>
      <p:pic>
        <p:nvPicPr>
          <p:cNvPr id="19" name="Picture 18"/>
          <p:cNvPicPr>
            <a:picLocks noChangeAspect="1"/>
          </p:cNvPicPr>
          <p:nvPr userDrawn="1"/>
        </p:nvPicPr>
        <p:blipFill>
          <a:blip r:embed="rId7"/>
          <a:stretch>
            <a:fillRect/>
          </a:stretch>
        </p:blipFill>
        <p:spPr>
          <a:xfrm>
            <a:off x="10912773" y="514466"/>
            <a:ext cx="871860" cy="961743"/>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722" r:id="rId2"/>
    <p:sldLayoutId id="2147483676" r:id="rId3"/>
  </p:sldLayoutIdLst>
  <p:txStyles>
    <p:titleStyle>
      <a:lvl1pPr algn="l" rtl="0" fontAlgn="base">
        <a:spcBef>
          <a:spcPct val="0"/>
        </a:spcBef>
        <a:spcAft>
          <a:spcPct val="0"/>
        </a:spcAft>
        <a:defRPr sz="4000" b="1" i="0" baseline="0">
          <a:solidFill>
            <a:srgbClr val="1C3C63"/>
          </a:solidFill>
          <a:latin typeface="Arial" charset="0"/>
          <a:ea typeface="Arial" charset="0"/>
          <a:cs typeface="Arial" charset="0"/>
        </a:defRPr>
      </a:lvl1pPr>
      <a:lvl2pPr algn="ctr" rtl="0" fontAlgn="base">
        <a:spcBef>
          <a:spcPct val="0"/>
        </a:spcBef>
        <a:spcAft>
          <a:spcPct val="0"/>
        </a:spcAft>
        <a:defRPr sz="4767">
          <a:solidFill>
            <a:srgbClr val="DC0067"/>
          </a:solidFill>
          <a:latin typeface="Arial" charset="0"/>
        </a:defRPr>
      </a:lvl2pPr>
      <a:lvl3pPr algn="ctr" rtl="0" fontAlgn="base">
        <a:spcBef>
          <a:spcPct val="0"/>
        </a:spcBef>
        <a:spcAft>
          <a:spcPct val="0"/>
        </a:spcAft>
        <a:defRPr sz="4767">
          <a:solidFill>
            <a:srgbClr val="DC0067"/>
          </a:solidFill>
          <a:latin typeface="Arial" charset="0"/>
        </a:defRPr>
      </a:lvl3pPr>
      <a:lvl4pPr algn="ctr" rtl="0" fontAlgn="base">
        <a:spcBef>
          <a:spcPct val="0"/>
        </a:spcBef>
        <a:spcAft>
          <a:spcPct val="0"/>
        </a:spcAft>
        <a:defRPr sz="4767">
          <a:solidFill>
            <a:srgbClr val="DC0067"/>
          </a:solidFill>
          <a:latin typeface="Arial" charset="0"/>
        </a:defRPr>
      </a:lvl4pPr>
      <a:lvl5pPr algn="ctr" rtl="0" fontAlgn="base">
        <a:spcBef>
          <a:spcPct val="0"/>
        </a:spcBef>
        <a:spcAft>
          <a:spcPct val="0"/>
        </a:spcAft>
        <a:defRPr sz="4767">
          <a:solidFill>
            <a:srgbClr val="DC0067"/>
          </a:solidFill>
          <a:latin typeface="Arial" charset="0"/>
        </a:defRPr>
      </a:lvl5pPr>
      <a:lvl6pPr marL="495298" algn="ctr" rtl="0" fontAlgn="base">
        <a:spcBef>
          <a:spcPct val="0"/>
        </a:spcBef>
        <a:spcAft>
          <a:spcPct val="0"/>
        </a:spcAft>
        <a:defRPr sz="4767">
          <a:solidFill>
            <a:srgbClr val="DC0067"/>
          </a:solidFill>
          <a:latin typeface="Arial" charset="0"/>
        </a:defRPr>
      </a:lvl6pPr>
      <a:lvl7pPr marL="990595" algn="ctr" rtl="0" fontAlgn="base">
        <a:spcBef>
          <a:spcPct val="0"/>
        </a:spcBef>
        <a:spcAft>
          <a:spcPct val="0"/>
        </a:spcAft>
        <a:defRPr sz="4767">
          <a:solidFill>
            <a:srgbClr val="DC0067"/>
          </a:solidFill>
          <a:latin typeface="Arial" charset="0"/>
        </a:defRPr>
      </a:lvl7pPr>
      <a:lvl8pPr marL="1485891" algn="ctr" rtl="0" fontAlgn="base">
        <a:spcBef>
          <a:spcPct val="0"/>
        </a:spcBef>
        <a:spcAft>
          <a:spcPct val="0"/>
        </a:spcAft>
        <a:defRPr sz="4767">
          <a:solidFill>
            <a:srgbClr val="DC0067"/>
          </a:solidFill>
          <a:latin typeface="Arial" charset="0"/>
        </a:defRPr>
      </a:lvl8pPr>
      <a:lvl9pPr marL="1981189" algn="ctr" rtl="0" fontAlgn="base">
        <a:spcBef>
          <a:spcPct val="0"/>
        </a:spcBef>
        <a:spcAft>
          <a:spcPct val="0"/>
        </a:spcAft>
        <a:defRPr sz="4767">
          <a:solidFill>
            <a:srgbClr val="DC0067"/>
          </a:solidFill>
          <a:latin typeface="Arial" charset="0"/>
        </a:defRPr>
      </a:lvl9pPr>
    </p:titleStyle>
    <p:bodyStyle>
      <a:lvl1pPr marL="371473" indent="-371473" algn="l" rtl="0" fontAlgn="base">
        <a:spcBef>
          <a:spcPct val="20000"/>
        </a:spcBef>
        <a:spcAft>
          <a:spcPct val="0"/>
        </a:spcAft>
        <a:defRPr sz="1600" baseline="0">
          <a:solidFill>
            <a:srgbClr val="1C3C63"/>
          </a:solidFill>
          <a:latin typeface="Arial" charset="0"/>
          <a:ea typeface="Arial" charset="0"/>
          <a:cs typeface="Arial" charset="0"/>
        </a:defRPr>
      </a:lvl1pPr>
      <a:lvl2pPr marL="804858" indent="-309561" algn="l" rtl="0" fontAlgn="base">
        <a:spcBef>
          <a:spcPct val="20000"/>
        </a:spcBef>
        <a:spcAft>
          <a:spcPct val="0"/>
        </a:spcAft>
        <a:defRPr sz="3033">
          <a:solidFill>
            <a:srgbClr val="713E7E"/>
          </a:solidFill>
          <a:latin typeface="+mn-lt"/>
        </a:defRPr>
      </a:lvl2pPr>
      <a:lvl3pPr marL="1238243" indent="-247648" algn="l" rtl="0" fontAlgn="base">
        <a:spcBef>
          <a:spcPct val="20000"/>
        </a:spcBef>
        <a:spcAft>
          <a:spcPct val="0"/>
        </a:spcAft>
        <a:defRPr sz="2600">
          <a:solidFill>
            <a:srgbClr val="713E7E"/>
          </a:solidFill>
          <a:latin typeface="+mn-lt"/>
        </a:defRPr>
      </a:lvl3pPr>
      <a:lvl4pPr marL="1733540" indent="-247648" algn="l" rtl="0" fontAlgn="base">
        <a:spcBef>
          <a:spcPct val="20000"/>
        </a:spcBef>
        <a:spcAft>
          <a:spcPct val="0"/>
        </a:spcAft>
        <a:defRPr sz="2167">
          <a:solidFill>
            <a:srgbClr val="713E7E"/>
          </a:solidFill>
          <a:latin typeface="+mn-lt"/>
        </a:defRPr>
      </a:lvl4pPr>
      <a:lvl5pPr marL="2228837" indent="-247648" algn="l" rtl="0" fontAlgn="base">
        <a:spcBef>
          <a:spcPct val="20000"/>
        </a:spcBef>
        <a:spcAft>
          <a:spcPct val="0"/>
        </a:spcAft>
        <a:defRPr sz="2167">
          <a:solidFill>
            <a:srgbClr val="713E7E"/>
          </a:solidFill>
          <a:latin typeface="+mn-lt"/>
        </a:defRPr>
      </a:lvl5pPr>
      <a:lvl6pPr marL="2724134" indent="-247648" algn="l" rtl="0" fontAlgn="base">
        <a:spcBef>
          <a:spcPct val="20000"/>
        </a:spcBef>
        <a:spcAft>
          <a:spcPct val="0"/>
        </a:spcAft>
        <a:defRPr sz="2167">
          <a:solidFill>
            <a:srgbClr val="713E7E"/>
          </a:solidFill>
          <a:latin typeface="+mn-lt"/>
        </a:defRPr>
      </a:lvl6pPr>
      <a:lvl7pPr marL="3219431" indent="-247648" algn="l" rtl="0" fontAlgn="base">
        <a:spcBef>
          <a:spcPct val="20000"/>
        </a:spcBef>
        <a:spcAft>
          <a:spcPct val="0"/>
        </a:spcAft>
        <a:defRPr sz="2167">
          <a:solidFill>
            <a:srgbClr val="713E7E"/>
          </a:solidFill>
          <a:latin typeface="+mn-lt"/>
        </a:defRPr>
      </a:lvl7pPr>
      <a:lvl8pPr marL="3714729" indent="-247648" algn="l" rtl="0" fontAlgn="base">
        <a:spcBef>
          <a:spcPct val="20000"/>
        </a:spcBef>
        <a:spcAft>
          <a:spcPct val="0"/>
        </a:spcAft>
        <a:defRPr sz="2167">
          <a:solidFill>
            <a:srgbClr val="713E7E"/>
          </a:solidFill>
          <a:latin typeface="+mn-lt"/>
        </a:defRPr>
      </a:lvl8pPr>
      <a:lvl9pPr marL="4210026" indent="-247648" algn="l" rtl="0" fontAlgn="base">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mailto:rbennett@gshs.org.uk"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arigby@gshs.org.uk" TargetMode="External"/><Relationship Id="rId5" Type="http://schemas.openxmlformats.org/officeDocument/2006/relationships/hyperlink" Target="https://www.gshs.org.uk/departments/re-and-social-services" TargetMode="External"/><Relationship Id="rId4" Type="http://schemas.openxmlformats.org/officeDocument/2006/relationships/hyperlink" Target="https://www.aqa.org.uk/subjects/sociology/as-and-a-level/sociology-7191-719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SOCIOLOGY</a:t>
            </a:r>
          </a:p>
        </p:txBody>
      </p:sp>
      <p:pic>
        <p:nvPicPr>
          <p:cNvPr id="2" name="Recorded Sound">
            <a:hlinkClick r:id="" action="ppaction://media"/>
            <a:extLst>
              <a:ext uri="{FF2B5EF4-FFF2-40B4-BE49-F238E27FC236}">
                <a16:creationId xmlns:a16="http://schemas.microsoft.com/office/drawing/2014/main" id="{3883E390-DD8A-42B8-9ED9-13E17333F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792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046C-05D4-4CAA-B572-40CBFD475AF4}"/>
              </a:ext>
            </a:extLst>
          </p:cNvPr>
          <p:cNvSpPr>
            <a:spLocks noGrp="1"/>
          </p:cNvSpPr>
          <p:nvPr>
            <p:ph type="ctrTitle"/>
          </p:nvPr>
        </p:nvSpPr>
        <p:spPr>
          <a:xfrm>
            <a:off x="1524000" y="526093"/>
            <a:ext cx="9144000" cy="1074107"/>
          </a:xfrm>
        </p:spPr>
        <p:txBody>
          <a:bodyPr anchor="t"/>
          <a:lstStyle/>
          <a:p>
            <a:r>
              <a:rPr lang="en-GB" b="1" u="sng" dirty="0">
                <a:latin typeface="Arial" panose="020B0604020202020204" pitchFamily="34" charset="0"/>
                <a:cs typeface="Arial" panose="020B0604020202020204" pitchFamily="34" charset="0"/>
              </a:rPr>
              <a:t>A Level Sociology</a:t>
            </a:r>
          </a:p>
        </p:txBody>
      </p:sp>
      <p:sp>
        <p:nvSpPr>
          <p:cNvPr id="3" name="Subtitle 2">
            <a:extLst>
              <a:ext uri="{FF2B5EF4-FFF2-40B4-BE49-F238E27FC236}">
                <a16:creationId xmlns:a16="http://schemas.microsoft.com/office/drawing/2014/main" id="{126CBF3E-7814-4D88-87E7-EE1F09C12C07}"/>
              </a:ext>
            </a:extLst>
          </p:cNvPr>
          <p:cNvSpPr>
            <a:spLocks noGrp="1"/>
          </p:cNvSpPr>
          <p:nvPr>
            <p:ph type="subTitle" idx="1"/>
          </p:nvPr>
        </p:nvSpPr>
        <p:spPr>
          <a:xfrm>
            <a:off x="463463" y="1600200"/>
            <a:ext cx="11285951" cy="2647949"/>
          </a:xfrm>
        </p:spPr>
        <p:txBody>
          <a:bodyPr>
            <a:normAutofit fontScale="47500" lnSpcReduction="20000"/>
          </a:bodyPr>
          <a:lstStyle/>
          <a:p>
            <a:endParaRPr lang="en-US" sz="5100" dirty="0">
              <a:latin typeface="Arial" panose="020B0604020202020204" pitchFamily="34" charset="0"/>
              <a:cs typeface="Arial" panose="020B0604020202020204" pitchFamily="34" charset="0"/>
            </a:endParaRPr>
          </a:p>
          <a:p>
            <a:r>
              <a:rPr lang="en-US" sz="5100" dirty="0">
                <a:latin typeface="Arial" panose="020B0604020202020204" pitchFamily="34" charset="0"/>
                <a:cs typeface="Arial" panose="020B0604020202020204" pitchFamily="34" charset="0"/>
              </a:rPr>
              <a:t>Sociology is the study of how society is organized and how we experience life. Sociologists are interested in why society works in the way that it does and the extent to which our </a:t>
            </a:r>
            <a:r>
              <a:rPr lang="en-US" sz="5100" dirty="0" err="1">
                <a:latin typeface="Arial" panose="020B0604020202020204" pitchFamily="34" charset="0"/>
                <a:cs typeface="Arial" panose="020B0604020202020204" pitchFamily="34" charset="0"/>
              </a:rPr>
              <a:t>behaviour</a:t>
            </a:r>
            <a:r>
              <a:rPr lang="en-US" sz="5100" dirty="0">
                <a:latin typeface="Arial" panose="020B0604020202020204" pitchFamily="34" charset="0"/>
                <a:cs typeface="Arial" panose="020B0604020202020204" pitchFamily="34" charset="0"/>
              </a:rPr>
              <a:t>– and even opportunities– can be shaped by our social class, age, gender and ethnicity. We question the society in which we live in order to understand the relationship between individuals and institutions such as the education system, religion, the criminal justice and the family.</a:t>
            </a:r>
          </a:p>
          <a:p>
            <a:endParaRPr lang="en-GB" dirty="0">
              <a:latin typeface="Comic Sans MS" panose="030F0702030302020204" pitchFamily="66" charset="0"/>
            </a:endParaRPr>
          </a:p>
        </p:txBody>
      </p:sp>
      <p:pic>
        <p:nvPicPr>
          <p:cNvPr id="5" name="Recorded Sound">
            <a:hlinkClick r:id="" action="ppaction://media"/>
            <a:extLst>
              <a:ext uri="{FF2B5EF4-FFF2-40B4-BE49-F238E27FC236}">
                <a16:creationId xmlns:a16="http://schemas.microsoft.com/office/drawing/2014/main" id="{F0EA6818-2F46-4D97-B21D-39A07598A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739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3AE7-B94C-4FBC-A819-C3EF8493AB8F}"/>
              </a:ext>
            </a:extLst>
          </p:cNvPr>
          <p:cNvSpPr>
            <a:spLocks noGrp="1"/>
          </p:cNvSpPr>
          <p:nvPr>
            <p:ph type="title"/>
          </p:nvPr>
        </p:nvSpPr>
        <p:spPr>
          <a:xfrm>
            <a:off x="4965431" y="629268"/>
            <a:ext cx="5955106" cy="1286160"/>
          </a:xfrm>
        </p:spPr>
        <p:txBody>
          <a:bodyPr anchor="b">
            <a:normAutofit fontScale="90000"/>
          </a:bodyPr>
          <a:lstStyle/>
          <a:p>
            <a:r>
              <a:rPr lang="en-GB" b="1" u="sng" dirty="0">
                <a:latin typeface="Arial" panose="020B0604020202020204" pitchFamily="34" charset="0"/>
                <a:cs typeface="Arial" panose="020B0604020202020204" pitchFamily="34" charset="0"/>
              </a:rPr>
              <a:t>Why Choose A Level Sociology?</a:t>
            </a:r>
          </a:p>
        </p:txBody>
      </p:sp>
      <p:sp>
        <p:nvSpPr>
          <p:cNvPr id="3" name="Content Placeholder 2">
            <a:extLst>
              <a:ext uri="{FF2B5EF4-FFF2-40B4-BE49-F238E27FC236}">
                <a16:creationId xmlns:a16="http://schemas.microsoft.com/office/drawing/2014/main" id="{4E2D2D3F-B868-4513-87E5-B0B301ACC50B}"/>
              </a:ext>
            </a:extLst>
          </p:cNvPr>
          <p:cNvSpPr>
            <a:spLocks noGrp="1"/>
          </p:cNvSpPr>
          <p:nvPr>
            <p:ph idx="1"/>
          </p:nvPr>
        </p:nvSpPr>
        <p:spPr>
          <a:xfrm>
            <a:off x="4962325" y="2060848"/>
            <a:ext cx="7038331" cy="3785419"/>
          </a:xfrm>
        </p:spPr>
        <p:txBody>
          <a:bodyPr>
            <a:normAutofit lnSpcReduction="10000"/>
          </a:bodyPr>
          <a:lstStyle/>
          <a:p>
            <a:pPr marL="0" marR="0" indent="0" algn="l">
              <a:spcBef>
                <a:spcPts val="0"/>
              </a:spcBef>
              <a:spcAft>
                <a:spcPts val="0"/>
              </a:spcAft>
            </a:pPr>
            <a:r>
              <a:rPr lang="en-US" sz="1800" kern="1400" dirty="0">
                <a:ln>
                  <a:noFill/>
                </a:ln>
                <a:effectLst/>
                <a:latin typeface="+mn-lt"/>
              </a:rPr>
              <a:t>If you are fascinated by the </a:t>
            </a:r>
            <a:r>
              <a:rPr lang="en-US" sz="1800" kern="1400" dirty="0" err="1">
                <a:ln>
                  <a:noFill/>
                </a:ln>
                <a:effectLst/>
                <a:latin typeface="+mn-lt"/>
              </a:rPr>
              <a:t>behaviour</a:t>
            </a:r>
            <a:r>
              <a:rPr lang="en-US" sz="1800" kern="1400" dirty="0">
                <a:ln>
                  <a:noFill/>
                </a:ln>
                <a:effectLst/>
                <a:latin typeface="+mn-lt"/>
              </a:rPr>
              <a:t> of others and why we act as we do, then Sociology is for you. </a:t>
            </a:r>
          </a:p>
          <a:p>
            <a:pPr marL="0" marR="0" indent="0" algn="l">
              <a:spcBef>
                <a:spcPts val="0"/>
              </a:spcBef>
              <a:spcAft>
                <a:spcPts val="0"/>
              </a:spcAft>
            </a:pPr>
            <a:endParaRPr lang="en-US" sz="1800" kern="1400" dirty="0">
              <a:latin typeface="+mn-lt"/>
            </a:endParaRPr>
          </a:p>
          <a:p>
            <a:pPr marL="0" marR="0" indent="0" algn="l">
              <a:spcBef>
                <a:spcPts val="0"/>
              </a:spcBef>
              <a:spcAft>
                <a:spcPts val="0"/>
              </a:spcAft>
            </a:pPr>
            <a:r>
              <a:rPr lang="en-US" sz="1800" kern="1400" dirty="0">
                <a:ln>
                  <a:noFill/>
                </a:ln>
                <a:effectLst/>
                <a:latin typeface="+mn-lt"/>
              </a:rPr>
              <a:t>Sociology seeks to understand all aspects of human social </a:t>
            </a:r>
            <a:r>
              <a:rPr lang="en-US" sz="1800" kern="1400" dirty="0" err="1">
                <a:ln>
                  <a:noFill/>
                </a:ln>
                <a:effectLst/>
                <a:latin typeface="+mn-lt"/>
              </a:rPr>
              <a:t>behaviour</a:t>
            </a:r>
            <a:r>
              <a:rPr lang="en-US" sz="1800" kern="1400" dirty="0">
                <a:ln>
                  <a:noFill/>
                </a:ln>
                <a:effectLst/>
                <a:latin typeface="+mn-lt"/>
              </a:rPr>
              <a:t> including the social dynamics of small groups of people and even entire societies. </a:t>
            </a:r>
          </a:p>
          <a:p>
            <a:pPr marL="0" marR="0" indent="0" algn="l">
              <a:spcBef>
                <a:spcPts val="0"/>
              </a:spcBef>
              <a:spcAft>
                <a:spcPts val="0"/>
              </a:spcAft>
            </a:pPr>
            <a:endParaRPr lang="en-US" sz="1800" kern="1400" dirty="0">
              <a:latin typeface="+mn-lt"/>
            </a:endParaRPr>
          </a:p>
          <a:p>
            <a:pPr marL="0" marR="0" indent="0" algn="l">
              <a:spcBef>
                <a:spcPts val="0"/>
              </a:spcBef>
              <a:spcAft>
                <a:spcPts val="0"/>
              </a:spcAft>
            </a:pPr>
            <a:r>
              <a:rPr lang="en-US" sz="1800" kern="1400" dirty="0">
                <a:ln>
                  <a:noFill/>
                </a:ln>
                <a:effectLst/>
                <a:latin typeface="+mn-lt"/>
              </a:rPr>
              <a:t>Sociologists are usually motivated by their desire to gain a better understanding of the principles governing our lives and discovering our own motivations and </a:t>
            </a:r>
            <a:r>
              <a:rPr lang="en-US" sz="1800" kern="1400" dirty="0" err="1">
                <a:ln>
                  <a:noFill/>
                </a:ln>
                <a:effectLst/>
                <a:latin typeface="+mn-lt"/>
              </a:rPr>
              <a:t>behaviours</a:t>
            </a:r>
            <a:r>
              <a:rPr lang="en-US" sz="1800" kern="1400" dirty="0">
                <a:ln>
                  <a:noFill/>
                </a:ln>
                <a:effectLst/>
                <a:latin typeface="+mn-lt"/>
              </a:rPr>
              <a:t>.  </a:t>
            </a:r>
          </a:p>
          <a:p>
            <a:pPr marL="0" marR="0" indent="0" algn="l">
              <a:spcBef>
                <a:spcPts val="0"/>
              </a:spcBef>
              <a:spcAft>
                <a:spcPts val="0"/>
              </a:spcAft>
            </a:pPr>
            <a:endParaRPr lang="en-US" sz="1800" kern="1400" dirty="0">
              <a:ln>
                <a:noFill/>
              </a:ln>
              <a:effectLst/>
              <a:latin typeface="+mn-lt"/>
            </a:endParaRPr>
          </a:p>
          <a:p>
            <a:pPr marL="0" marR="0" indent="0" algn="l">
              <a:spcBef>
                <a:spcPts val="0"/>
              </a:spcBef>
              <a:spcAft>
                <a:spcPts val="0"/>
              </a:spcAft>
            </a:pPr>
            <a:r>
              <a:rPr lang="en-US" sz="1800" kern="1400" dirty="0">
                <a:ln>
                  <a:noFill/>
                </a:ln>
                <a:effectLst/>
                <a:latin typeface="+mn-lt"/>
              </a:rPr>
              <a:t>Sociology is a versatile subject which compliments a wide variety of subjects. </a:t>
            </a:r>
          </a:p>
          <a:p>
            <a:pPr marL="0" marR="0" indent="0" algn="l">
              <a:spcBef>
                <a:spcPts val="0"/>
              </a:spcBef>
              <a:spcAft>
                <a:spcPts val="0"/>
              </a:spcAft>
            </a:pPr>
            <a:r>
              <a:rPr lang="en-US" sz="1800" kern="1400" dirty="0">
                <a:ln>
                  <a:noFill/>
                </a:ln>
                <a:effectLst/>
                <a:latin typeface="+mn-lt"/>
              </a:rPr>
              <a:t> </a:t>
            </a:r>
          </a:p>
          <a:p>
            <a:endParaRPr lang="en-GB" sz="1900" dirty="0">
              <a:latin typeface="Comic Sans MS" panose="030F0702030302020204" pitchFamily="66" charset="0"/>
            </a:endParaRPr>
          </a:p>
        </p:txBody>
      </p:sp>
      <p:pic>
        <p:nvPicPr>
          <p:cNvPr id="6" name="Picture 2">
            <a:extLst>
              <a:ext uri="{FF2B5EF4-FFF2-40B4-BE49-F238E27FC236}">
                <a16:creationId xmlns:a16="http://schemas.microsoft.com/office/drawing/2014/main" id="{2790FEA5-82B5-41ED-B87F-BA494B9C10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9"/>
          <a:stretch/>
        </p:blipFill>
        <p:spPr bwMode="auto">
          <a:xfrm>
            <a:off x="0" y="0"/>
            <a:ext cx="4846637" cy="682371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22F0E094-6985-46CC-936D-345D98CF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727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2B51-D3F3-46CC-B98F-2C624C774CEF}"/>
              </a:ext>
            </a:extLst>
          </p:cNvPr>
          <p:cNvSpPr>
            <a:spLocks noGrp="1"/>
          </p:cNvSpPr>
          <p:nvPr>
            <p:ph type="title"/>
          </p:nvPr>
        </p:nvSpPr>
        <p:spPr>
          <a:xfrm>
            <a:off x="839788" y="1"/>
            <a:ext cx="10515600" cy="1196752"/>
          </a:xfrm>
        </p:spPr>
        <p:txBody>
          <a:bodyPr/>
          <a:lstStyle/>
          <a:p>
            <a:pPr algn="ctr"/>
            <a:r>
              <a:rPr lang="en-GB" b="1" u="sng" dirty="0">
                <a:latin typeface="Arial" panose="020B0604020202020204" pitchFamily="34" charset="0"/>
                <a:cs typeface="Arial" panose="020B0604020202020204" pitchFamily="34" charset="0"/>
              </a:rPr>
              <a:t>Units of Study</a:t>
            </a:r>
          </a:p>
        </p:txBody>
      </p:sp>
      <p:graphicFrame>
        <p:nvGraphicFramePr>
          <p:cNvPr id="15" name="Table 15">
            <a:extLst>
              <a:ext uri="{FF2B5EF4-FFF2-40B4-BE49-F238E27FC236}">
                <a16:creationId xmlns:a16="http://schemas.microsoft.com/office/drawing/2014/main" id="{6A091B44-5441-4D49-954F-D806753B3AD6}"/>
              </a:ext>
            </a:extLst>
          </p:cNvPr>
          <p:cNvGraphicFramePr>
            <a:graphicFrameLocks noGrp="1"/>
          </p:cNvGraphicFramePr>
          <p:nvPr>
            <p:extLst>
              <p:ext uri="{D42A27DB-BD31-4B8C-83A1-F6EECF244321}">
                <p14:modId xmlns:p14="http://schemas.microsoft.com/office/powerpoint/2010/main" val="3130472134"/>
              </p:ext>
            </p:extLst>
          </p:nvPr>
        </p:nvGraphicFramePr>
        <p:xfrm>
          <a:off x="335359" y="1196753"/>
          <a:ext cx="11521281" cy="4302368"/>
        </p:xfrm>
        <a:graphic>
          <a:graphicData uri="http://schemas.openxmlformats.org/drawingml/2006/table">
            <a:tbl>
              <a:tblPr firstRow="1" bandRow="1">
                <a:tableStyleId>{5940675A-B579-460E-94D1-54222C63F5DA}</a:tableStyleId>
              </a:tblPr>
              <a:tblGrid>
                <a:gridCol w="3840427">
                  <a:extLst>
                    <a:ext uri="{9D8B030D-6E8A-4147-A177-3AD203B41FA5}">
                      <a16:colId xmlns:a16="http://schemas.microsoft.com/office/drawing/2014/main" val="616405807"/>
                    </a:ext>
                  </a:extLst>
                </a:gridCol>
                <a:gridCol w="3840427">
                  <a:extLst>
                    <a:ext uri="{9D8B030D-6E8A-4147-A177-3AD203B41FA5}">
                      <a16:colId xmlns:a16="http://schemas.microsoft.com/office/drawing/2014/main" val="55839652"/>
                    </a:ext>
                  </a:extLst>
                </a:gridCol>
                <a:gridCol w="3840427">
                  <a:extLst>
                    <a:ext uri="{9D8B030D-6E8A-4147-A177-3AD203B41FA5}">
                      <a16:colId xmlns:a16="http://schemas.microsoft.com/office/drawing/2014/main" val="3065639824"/>
                    </a:ext>
                  </a:extLst>
                </a:gridCol>
              </a:tblGrid>
              <a:tr h="644768">
                <a:tc>
                  <a:txBody>
                    <a:bodyPr/>
                    <a:lstStyle/>
                    <a:p>
                      <a:pPr algn="ctr"/>
                      <a:r>
                        <a:rPr lang="en-GB" sz="2800" b="1" u="sng" dirty="0">
                          <a:solidFill>
                            <a:schemeClr val="bg1"/>
                          </a:solidFill>
                        </a:rPr>
                        <a:t>Paper 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GB" sz="2800" b="1" u="sng" dirty="0">
                          <a:solidFill>
                            <a:schemeClr val="bg1"/>
                          </a:solidFill>
                        </a:rPr>
                        <a:t>Paper 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GB" sz="2800" b="1" u="sng" dirty="0">
                          <a:solidFill>
                            <a:schemeClr val="bg1"/>
                          </a:solidFill>
                        </a:rPr>
                        <a:t>Paper 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11465048"/>
                  </a:ext>
                </a:extLst>
              </a:tr>
              <a:tr h="370840">
                <a:tc>
                  <a:txBody>
                    <a:bodyPr/>
                    <a:lstStyle/>
                    <a:p>
                      <a:r>
                        <a:rPr lang="en-US" sz="2000" dirty="0">
                          <a:solidFill>
                            <a:schemeClr val="bg1"/>
                          </a:solidFill>
                        </a:rPr>
                        <a:t>Education (Y12)</a:t>
                      </a:r>
                    </a:p>
                    <a:p>
                      <a:r>
                        <a:rPr lang="en-US" sz="1400" kern="1200" dirty="0">
                          <a:solidFill>
                            <a:schemeClr val="bg1"/>
                          </a:solidFill>
                          <a:effectLst/>
                          <a:latin typeface="+mn-lt"/>
                          <a:ea typeface="+mn-ea"/>
                          <a:cs typeface="+mn-cs"/>
                        </a:rPr>
                        <a:t>What is the role of the Education system?</a:t>
                      </a:r>
                    </a:p>
                    <a:p>
                      <a:r>
                        <a:rPr lang="en-US" sz="1400" kern="1200" dirty="0">
                          <a:solidFill>
                            <a:schemeClr val="bg1"/>
                          </a:solidFill>
                          <a:effectLst/>
                          <a:latin typeface="+mn-lt"/>
                          <a:ea typeface="+mn-ea"/>
                          <a:cs typeface="+mn-cs"/>
                        </a:rPr>
                        <a:t>Why are girls outperforming boys at GCSE, A level and Degree level but still earning less money ten years after graduation?</a:t>
                      </a:r>
                    </a:p>
                    <a:p>
                      <a:r>
                        <a:rPr lang="en-US" sz="1400" kern="1200" dirty="0">
                          <a:solidFill>
                            <a:schemeClr val="bg1"/>
                          </a:solidFill>
                          <a:effectLst/>
                          <a:latin typeface="+mn-lt"/>
                          <a:ea typeface="+mn-ea"/>
                          <a:cs typeface="+mn-cs"/>
                        </a:rPr>
                        <a:t>How can we account for difference in attainment by ethnicity and social class?</a:t>
                      </a:r>
                    </a:p>
                    <a:p>
                      <a:endParaRPr lang="en-US" sz="1400" kern="1200" dirty="0">
                        <a:solidFill>
                          <a:schemeClr val="bg1"/>
                        </a:solidFill>
                        <a:effectLst/>
                        <a:latin typeface="+mn-lt"/>
                        <a:ea typeface="+mn-ea"/>
                        <a:cs typeface="+mn-cs"/>
                      </a:endParaRPr>
                    </a:p>
                    <a:p>
                      <a:r>
                        <a:rPr lang="en-US" sz="2000" kern="1200" dirty="0">
                          <a:solidFill>
                            <a:schemeClr val="bg1"/>
                          </a:solidFill>
                          <a:effectLst/>
                          <a:latin typeface="+mn-lt"/>
                          <a:ea typeface="+mn-ea"/>
                          <a:cs typeface="+mn-cs"/>
                        </a:rPr>
                        <a:t>Research Methods (Y12)</a:t>
                      </a:r>
                    </a:p>
                    <a:p>
                      <a:r>
                        <a:rPr lang="en-US" sz="1400" kern="1200" dirty="0">
                          <a:solidFill>
                            <a:schemeClr val="bg1"/>
                          </a:solidFill>
                          <a:effectLst/>
                          <a:latin typeface="+mn-lt"/>
                          <a:ea typeface="+mn-ea"/>
                          <a:cs typeface="+mn-cs"/>
                        </a:rPr>
                        <a:t>How can sociologists research people if people understand when they are taking part in research?</a:t>
                      </a:r>
                    </a:p>
                    <a:p>
                      <a:r>
                        <a:rPr lang="en-US" sz="1400" kern="1200" dirty="0">
                          <a:solidFill>
                            <a:schemeClr val="bg1"/>
                          </a:solidFill>
                          <a:effectLst/>
                          <a:latin typeface="+mn-lt"/>
                          <a:ea typeface="+mn-ea"/>
                          <a:cs typeface="+mn-cs"/>
                        </a:rPr>
                        <a:t>How and why does the government “massage” official statistics?</a:t>
                      </a:r>
                    </a:p>
                    <a:p>
                      <a:r>
                        <a:rPr lang="en-US" sz="1950" kern="1200" dirty="0">
                          <a:solidFill>
                            <a:schemeClr val="tx1"/>
                          </a:solidFill>
                          <a:effectLst/>
                          <a:latin typeface="+mn-lt"/>
                          <a:ea typeface="+mn-ea"/>
                          <a:cs typeface="+mn-cs"/>
                        </a:rPr>
                        <a:t>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000" dirty="0">
                          <a:solidFill>
                            <a:schemeClr val="bg1"/>
                          </a:solidFill>
                        </a:rPr>
                        <a:t>Families and Households (Y12)</a:t>
                      </a:r>
                    </a:p>
                    <a:p>
                      <a:r>
                        <a:rPr lang="en-US" sz="1400" dirty="0">
                          <a:solidFill>
                            <a:schemeClr val="bg1"/>
                          </a:solidFill>
                        </a:rPr>
                        <a:t>Why is there more diversity in the structure of the family?</a:t>
                      </a:r>
                    </a:p>
                    <a:p>
                      <a:r>
                        <a:rPr lang="en-US" sz="1400" dirty="0">
                          <a:solidFill>
                            <a:schemeClr val="bg1"/>
                          </a:solidFill>
                        </a:rPr>
                        <a:t>Are there “female tasks” and “male tasks” within the family?</a:t>
                      </a:r>
                    </a:p>
                    <a:p>
                      <a:r>
                        <a:rPr lang="en-US" sz="1400" dirty="0">
                          <a:solidFill>
                            <a:schemeClr val="bg1"/>
                          </a:solidFill>
                        </a:rPr>
                        <a:t>What is “childhood” and how long has it been around for?</a:t>
                      </a:r>
                    </a:p>
                    <a:p>
                      <a:endParaRPr lang="en-US" sz="1400" dirty="0">
                        <a:solidFill>
                          <a:schemeClr val="bg1"/>
                        </a:solidFill>
                      </a:endParaRPr>
                    </a:p>
                    <a:p>
                      <a:r>
                        <a:rPr lang="en-US" sz="2000" dirty="0">
                          <a:solidFill>
                            <a:schemeClr val="bg1"/>
                          </a:solidFill>
                        </a:rPr>
                        <a:t>Beliefs in Society (Y13)</a:t>
                      </a:r>
                    </a:p>
                    <a:p>
                      <a:r>
                        <a:rPr lang="en-US" sz="1400" dirty="0">
                          <a:solidFill>
                            <a:schemeClr val="bg1"/>
                          </a:solidFill>
                        </a:rPr>
                        <a:t>What makes people join cults and sects?</a:t>
                      </a:r>
                    </a:p>
                    <a:p>
                      <a:r>
                        <a:rPr lang="en-US" sz="1400" dirty="0">
                          <a:solidFill>
                            <a:schemeClr val="bg1"/>
                          </a:solidFill>
                        </a:rPr>
                        <a:t>What factors help explain the rise in fundamentalism?</a:t>
                      </a:r>
                    </a:p>
                    <a:p>
                      <a:r>
                        <a:rPr lang="en-US" sz="1400" dirty="0">
                          <a:solidFill>
                            <a:schemeClr val="bg1"/>
                          </a:solidFill>
                        </a:rPr>
                        <a:t>Does religion oppress us?</a:t>
                      </a:r>
                    </a:p>
                    <a:p>
                      <a:endParaRPr lang="en-US" sz="2000" dirty="0">
                        <a:solidFill>
                          <a:schemeClr val="bg1"/>
                        </a:solidFill>
                      </a:endParaRPr>
                    </a:p>
                    <a:p>
                      <a:endParaRPr lang="en-GB" sz="20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GB" sz="2000" dirty="0">
                          <a:solidFill>
                            <a:schemeClr val="bg1"/>
                          </a:solidFill>
                        </a:rPr>
                        <a:t>Crime and Deviance (Y13)</a:t>
                      </a:r>
                    </a:p>
                    <a:p>
                      <a:r>
                        <a:rPr lang="en-US" sz="1400" dirty="0">
                          <a:solidFill>
                            <a:schemeClr val="bg1"/>
                          </a:solidFill>
                        </a:rPr>
                        <a:t>Why do males commit more crime than females?</a:t>
                      </a:r>
                    </a:p>
                    <a:p>
                      <a:r>
                        <a:rPr lang="en-US" sz="1400" dirty="0">
                          <a:solidFill>
                            <a:schemeClr val="bg1"/>
                          </a:solidFill>
                        </a:rPr>
                        <a:t>What factors account for the rise of gun crime?</a:t>
                      </a:r>
                    </a:p>
                    <a:p>
                      <a:r>
                        <a:rPr lang="en-US" sz="1400" dirty="0">
                          <a:solidFill>
                            <a:schemeClr val="bg1"/>
                          </a:solidFill>
                        </a:rPr>
                        <a:t>Do upper class criminals “get away with it”?</a:t>
                      </a:r>
                    </a:p>
                    <a:p>
                      <a:endParaRPr lang="en-GB" sz="2000" dirty="0">
                        <a:solidFill>
                          <a:schemeClr val="bg1"/>
                        </a:solidFill>
                      </a:endParaRPr>
                    </a:p>
                    <a:p>
                      <a:r>
                        <a:rPr lang="en-GB" sz="2000" dirty="0">
                          <a:solidFill>
                            <a:schemeClr val="bg1"/>
                          </a:solidFill>
                        </a:rPr>
                        <a:t>Sociological Theories (Y13)</a:t>
                      </a:r>
                    </a:p>
                    <a:p>
                      <a:r>
                        <a:rPr lang="en-GB" sz="1400" dirty="0">
                          <a:solidFill>
                            <a:schemeClr val="bg1"/>
                          </a:solidFill>
                        </a:rPr>
                        <a:t>Have we moved beyond living in a “modern” society?</a:t>
                      </a:r>
                    </a:p>
                    <a:p>
                      <a:r>
                        <a:rPr lang="en-GB" sz="1400" dirty="0">
                          <a:solidFill>
                            <a:schemeClr val="bg1"/>
                          </a:solidFill>
                        </a:rPr>
                        <a:t>Should sociologists influence government policies?</a:t>
                      </a:r>
                    </a:p>
                    <a:p>
                      <a:r>
                        <a:rPr lang="en-GB" sz="1400" dirty="0">
                          <a:solidFill>
                            <a:schemeClr val="bg1"/>
                          </a:solidFill>
                        </a:rPr>
                        <a:t>Why do some people have the power to oppress others?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994100"/>
                  </a:ext>
                </a:extLst>
              </a:tr>
            </a:tbl>
          </a:graphicData>
        </a:graphic>
      </p:graphicFrame>
      <p:pic>
        <p:nvPicPr>
          <p:cNvPr id="16" name="Recorded Sound">
            <a:hlinkClick r:id="" action="ppaction://media"/>
            <a:extLst>
              <a:ext uri="{FF2B5EF4-FFF2-40B4-BE49-F238E27FC236}">
                <a16:creationId xmlns:a16="http://schemas.microsoft.com/office/drawing/2014/main" id="{132B1E9A-E93E-45A3-BBFD-7797F4E30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0317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0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2B51-D3F3-46CC-B98F-2C624C774CEF}"/>
              </a:ext>
            </a:extLst>
          </p:cNvPr>
          <p:cNvSpPr>
            <a:spLocks noGrp="1"/>
          </p:cNvSpPr>
          <p:nvPr>
            <p:ph type="title"/>
          </p:nvPr>
        </p:nvSpPr>
        <p:spPr>
          <a:xfrm>
            <a:off x="373978" y="332656"/>
            <a:ext cx="10402541" cy="1143000"/>
          </a:xfrm>
        </p:spPr>
        <p:txBody>
          <a:bodyPr/>
          <a:lstStyle/>
          <a:p>
            <a:pPr algn="ctr"/>
            <a:r>
              <a:rPr lang="en-GB" sz="4000" b="1" u="sng" dirty="0">
                <a:latin typeface="Arial" panose="020B0604020202020204" pitchFamily="34" charset="0"/>
                <a:cs typeface="Arial" panose="020B0604020202020204" pitchFamily="34" charset="0"/>
              </a:rPr>
              <a:t>How is A level Sociology assessed?</a:t>
            </a:r>
          </a:p>
        </p:txBody>
      </p:sp>
      <p:sp>
        <p:nvSpPr>
          <p:cNvPr id="15" name="Content Placeholder 14">
            <a:extLst>
              <a:ext uri="{FF2B5EF4-FFF2-40B4-BE49-F238E27FC236}">
                <a16:creationId xmlns:a16="http://schemas.microsoft.com/office/drawing/2014/main" id="{44F0DDDA-EB31-4F01-8AB2-A95EEBD1617E}"/>
              </a:ext>
            </a:extLst>
          </p:cNvPr>
          <p:cNvSpPr>
            <a:spLocks noGrp="1"/>
          </p:cNvSpPr>
          <p:nvPr>
            <p:ph idx="1"/>
          </p:nvPr>
        </p:nvSpPr>
        <p:spPr>
          <a:xfrm>
            <a:off x="263352" y="1628800"/>
            <a:ext cx="11593288" cy="513184"/>
          </a:xfrm>
        </p:spPr>
        <p:txBody>
          <a:bodyPr/>
          <a:lstStyle/>
          <a:p>
            <a:pPr marL="571500" indent="-571500">
              <a:buFont typeface="Arial" panose="020B0604020202020204" pitchFamily="34" charset="0"/>
              <a:buChar char="•"/>
            </a:pPr>
            <a:r>
              <a:rPr lang="en-GB" sz="4000" dirty="0"/>
              <a:t>At the end of the course, students will sit three papers. Each paper is 2 hours long and has an equal weighting.</a:t>
            </a:r>
          </a:p>
          <a:p>
            <a:pPr marL="571500" indent="-571500">
              <a:buFont typeface="Arial" panose="020B0604020202020204" pitchFamily="34" charset="0"/>
              <a:buChar char="•"/>
            </a:pPr>
            <a:r>
              <a:rPr lang="en-GB" sz="4000" dirty="0"/>
              <a:t>Most exam questions require students to provide an extended response, evaluating different sociological theories. </a:t>
            </a:r>
          </a:p>
        </p:txBody>
      </p:sp>
      <p:pic>
        <p:nvPicPr>
          <p:cNvPr id="16" name="Recorded Sound">
            <a:hlinkClick r:id="" action="ppaction://media"/>
            <a:extLst>
              <a:ext uri="{FF2B5EF4-FFF2-40B4-BE49-F238E27FC236}">
                <a16:creationId xmlns:a16="http://schemas.microsoft.com/office/drawing/2014/main" id="{F5644E63-45DB-4500-821E-2EA26B1217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027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9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3E8C2C-49B0-4A7F-B0B7-DF95EB18BFE2}"/>
              </a:ext>
            </a:extLst>
          </p:cNvPr>
          <p:cNvSpPr>
            <a:spLocks noGrp="1"/>
          </p:cNvSpPr>
          <p:nvPr>
            <p:ph idx="1"/>
          </p:nvPr>
        </p:nvSpPr>
        <p:spPr>
          <a:xfrm>
            <a:off x="335360" y="1412776"/>
            <a:ext cx="11233248" cy="513184"/>
          </a:xfrm>
        </p:spPr>
        <p:txBody>
          <a:bodyPr/>
          <a:lstStyle/>
          <a:p>
            <a:pPr marL="0" marR="0" indent="0" algn="l">
              <a:spcBef>
                <a:spcPts val="0"/>
              </a:spcBef>
              <a:spcAft>
                <a:spcPts val="0"/>
              </a:spcAft>
            </a:pPr>
            <a:r>
              <a:rPr lang="en-US" sz="1800" kern="1400" dirty="0">
                <a:ln>
                  <a:noFill/>
                </a:ln>
                <a:effectLst/>
                <a:latin typeface="Arial" panose="020B0604020202020204" pitchFamily="34" charset="0"/>
              </a:rPr>
              <a:t>Sociology encourages students to:</a:t>
            </a:r>
            <a:endParaRPr lang="en-US" sz="1800" kern="1400" dirty="0">
              <a:ln>
                <a:noFill/>
              </a:ln>
              <a:effectLst/>
              <a:latin typeface="Times New Roman" panose="02020603050405020304" pitchFamily="18" charset="0"/>
            </a:endParaRPr>
          </a:p>
          <a:p>
            <a:pPr marL="359994" marR="0" indent="-359994" algn="l">
              <a:spcBef>
                <a:spcPts val="0"/>
              </a:spcBef>
              <a:spcAft>
                <a:spcPts val="0"/>
              </a:spcAft>
            </a:pPr>
            <a:r>
              <a:rPr lang="en-US" sz="1800" kern="1400" dirty="0">
                <a:ln>
                  <a:noFill/>
                </a:ln>
                <a:effectLst/>
                <a:latin typeface="Symbol" panose="05050102010706020507" pitchFamily="18" charset="2"/>
              </a:rPr>
              <a:t>·</a:t>
            </a:r>
            <a:r>
              <a:rPr lang="en-US" sz="1800" kern="1400" dirty="0">
                <a:ln>
                  <a:noFill/>
                </a:ln>
                <a:effectLst/>
                <a:latin typeface="Times New Roman" panose="02020603050405020304" pitchFamily="18" charset="0"/>
              </a:rPr>
              <a:t> </a:t>
            </a:r>
            <a:r>
              <a:rPr lang="en-US" sz="1800" kern="1400" dirty="0">
                <a:ln>
                  <a:noFill/>
                </a:ln>
                <a:effectLst/>
                <a:latin typeface="Arial" panose="020B0604020202020204" pitchFamily="34" charset="0"/>
              </a:rPr>
              <a:t>Acquire knowledge and a critical understanding of contemporary social processes and social changes.</a:t>
            </a:r>
            <a:endParaRPr lang="en-US" sz="1800" kern="1400" dirty="0">
              <a:ln>
                <a:noFill/>
              </a:ln>
              <a:effectLst/>
              <a:latin typeface="Times New Roman" panose="02020603050405020304" pitchFamily="18" charset="0"/>
            </a:endParaRPr>
          </a:p>
          <a:p>
            <a:pPr marL="359994" marR="0" indent="-359994" algn="l">
              <a:spcBef>
                <a:spcPts val="0"/>
              </a:spcBef>
              <a:spcAft>
                <a:spcPts val="0"/>
              </a:spcAft>
            </a:pPr>
            <a:r>
              <a:rPr lang="en-US" sz="1800" kern="1400" dirty="0">
                <a:ln>
                  <a:noFill/>
                </a:ln>
                <a:effectLst/>
                <a:latin typeface="Symbol" panose="05050102010706020507" pitchFamily="18" charset="2"/>
              </a:rPr>
              <a:t>·</a:t>
            </a:r>
            <a:r>
              <a:rPr lang="en-US" sz="1800" kern="1400" dirty="0">
                <a:ln>
                  <a:noFill/>
                </a:ln>
                <a:effectLst/>
                <a:latin typeface="Times New Roman" panose="02020603050405020304" pitchFamily="18" charset="0"/>
              </a:rPr>
              <a:t> </a:t>
            </a:r>
            <a:r>
              <a:rPr lang="en-US" sz="1800" kern="1400" dirty="0">
                <a:ln>
                  <a:noFill/>
                </a:ln>
                <a:effectLst/>
                <a:latin typeface="Arial" panose="020B0604020202020204" pitchFamily="34" charset="0"/>
              </a:rPr>
              <a:t>Appreciate the significance of theoretical and conceptual issues in sociological debate.</a:t>
            </a:r>
            <a:endParaRPr lang="en-US" sz="1800" kern="1400" dirty="0">
              <a:ln>
                <a:noFill/>
              </a:ln>
              <a:effectLst/>
              <a:latin typeface="Times New Roman" panose="02020603050405020304" pitchFamily="18" charset="0"/>
            </a:endParaRPr>
          </a:p>
          <a:p>
            <a:pPr marL="359994" marR="0" indent="-359994" algn="l">
              <a:spcBef>
                <a:spcPts val="0"/>
              </a:spcBef>
              <a:spcAft>
                <a:spcPts val="0"/>
              </a:spcAft>
            </a:pPr>
            <a:r>
              <a:rPr lang="en-US" sz="1800" kern="1400" dirty="0">
                <a:ln>
                  <a:noFill/>
                </a:ln>
                <a:effectLst/>
                <a:latin typeface="Symbol" panose="05050102010706020507" pitchFamily="18" charset="2"/>
              </a:rPr>
              <a:t>·</a:t>
            </a:r>
            <a:r>
              <a:rPr lang="en-US" sz="1800" kern="1400" dirty="0">
                <a:ln>
                  <a:noFill/>
                </a:ln>
                <a:effectLst/>
                <a:latin typeface="Times New Roman" panose="02020603050405020304" pitchFamily="18" charset="0"/>
              </a:rPr>
              <a:t> </a:t>
            </a:r>
            <a:r>
              <a:rPr lang="en-US" sz="1800" kern="1400" dirty="0">
                <a:ln>
                  <a:noFill/>
                </a:ln>
                <a:effectLst/>
                <a:latin typeface="Arial" panose="020B0604020202020204" pitchFamily="34" charset="0"/>
              </a:rPr>
              <a:t>Understand and evaluate sociological methodology and a range of research methods through active involvement in the research process.</a:t>
            </a:r>
            <a:endParaRPr lang="en-US" sz="1800" kern="1400" dirty="0">
              <a:ln>
                <a:noFill/>
              </a:ln>
              <a:effectLst/>
              <a:latin typeface="Times New Roman" panose="02020603050405020304" pitchFamily="18" charset="0"/>
            </a:endParaRPr>
          </a:p>
          <a:p>
            <a:pPr marL="359994" marR="0" indent="-359994" algn="l">
              <a:spcBef>
                <a:spcPts val="0"/>
              </a:spcBef>
              <a:spcAft>
                <a:spcPts val="0"/>
              </a:spcAft>
            </a:pPr>
            <a:r>
              <a:rPr lang="en-US" sz="1800" kern="1400" dirty="0">
                <a:ln>
                  <a:noFill/>
                </a:ln>
                <a:effectLst/>
                <a:latin typeface="Symbol" panose="05050102010706020507" pitchFamily="18" charset="2"/>
              </a:rPr>
              <a:t>·</a:t>
            </a:r>
            <a:r>
              <a:rPr lang="en-US" sz="1800" kern="1400" dirty="0">
                <a:ln>
                  <a:noFill/>
                </a:ln>
                <a:effectLst/>
                <a:latin typeface="Times New Roman" panose="02020603050405020304" pitchFamily="18" charset="0"/>
              </a:rPr>
              <a:t> </a:t>
            </a:r>
            <a:r>
              <a:rPr lang="en-US" sz="1800" kern="1400" dirty="0">
                <a:ln>
                  <a:noFill/>
                </a:ln>
                <a:effectLst/>
                <a:latin typeface="Arial" panose="020B0604020202020204" pitchFamily="34" charset="0"/>
              </a:rPr>
              <a:t>Develop skills that enable individuals to focus on their personal identity, roles and responsibilities within society.</a:t>
            </a:r>
            <a:endParaRPr lang="en-US" sz="1800" kern="1400" dirty="0">
              <a:ln>
                <a:noFill/>
              </a:ln>
              <a:effectLst/>
              <a:latin typeface="Times New Roman" panose="02020603050405020304" pitchFamily="18" charset="0"/>
            </a:endParaRPr>
          </a:p>
          <a:p>
            <a:pPr marL="0" marR="0" indent="0" algn="l">
              <a:spcBef>
                <a:spcPts val="0"/>
              </a:spcBef>
              <a:spcAft>
                <a:spcPts val="0"/>
              </a:spcAft>
            </a:pPr>
            <a:r>
              <a:rPr lang="en-US" sz="1800" kern="1400" dirty="0">
                <a:ln>
                  <a:noFill/>
                </a:ln>
                <a:effectLst/>
                <a:latin typeface="Arial" panose="020B0604020202020204" pitchFamily="34" charset="0"/>
              </a:rPr>
              <a:t> </a:t>
            </a:r>
            <a:endParaRPr lang="en-US" sz="1800" kern="1400" dirty="0">
              <a:ln>
                <a:noFill/>
              </a:ln>
              <a:effectLst/>
              <a:latin typeface="Times New Roman" panose="02020603050405020304" pitchFamily="18" charset="0"/>
            </a:endParaRPr>
          </a:p>
          <a:p>
            <a:pPr marL="0" marR="0" indent="0" algn="l">
              <a:spcBef>
                <a:spcPts val="0"/>
              </a:spcBef>
              <a:spcAft>
                <a:spcPts val="0"/>
              </a:spcAft>
            </a:pPr>
            <a:r>
              <a:rPr lang="en-US" sz="1800" kern="1400" dirty="0">
                <a:ln>
                  <a:noFill/>
                </a:ln>
                <a:effectLst/>
                <a:latin typeface="Arial" panose="020B0604020202020204" pitchFamily="34" charset="0"/>
              </a:rPr>
              <a:t>Studying Sociology should:</a:t>
            </a:r>
            <a:endParaRPr lang="en-US" sz="1800" kern="1400" dirty="0">
              <a:ln>
                <a:noFill/>
              </a:ln>
              <a:effectLst/>
              <a:latin typeface="Times New Roman" panose="02020603050405020304" pitchFamily="18" charset="0"/>
            </a:endParaRPr>
          </a:p>
          <a:p>
            <a:pPr marL="359994" marR="0" indent="-359994" algn="l">
              <a:spcBef>
                <a:spcPts val="0"/>
              </a:spcBef>
              <a:spcAft>
                <a:spcPts val="0"/>
              </a:spcAft>
            </a:pPr>
            <a:r>
              <a:rPr lang="en-US" sz="1800" kern="1400" dirty="0">
                <a:ln>
                  <a:noFill/>
                </a:ln>
                <a:effectLst/>
                <a:latin typeface="Symbol" panose="05050102010706020507" pitchFamily="18" charset="2"/>
              </a:rPr>
              <a:t>·</a:t>
            </a:r>
            <a:r>
              <a:rPr lang="en-US" sz="1800" kern="1400" dirty="0">
                <a:ln>
                  <a:noFill/>
                </a:ln>
                <a:effectLst/>
                <a:latin typeface="Times New Roman" panose="02020603050405020304" pitchFamily="18" charset="0"/>
              </a:rPr>
              <a:t> </a:t>
            </a:r>
            <a:r>
              <a:rPr lang="en-US" sz="1800" kern="1400" dirty="0">
                <a:ln>
                  <a:noFill/>
                </a:ln>
                <a:effectLst/>
                <a:latin typeface="Arial" panose="020B0604020202020204" pitchFamily="34" charset="0"/>
              </a:rPr>
              <a:t>Foster the development of critical and reflective thinking with a respect for social diversity.</a:t>
            </a:r>
            <a:endParaRPr lang="en-US" sz="1800" kern="1400" dirty="0">
              <a:ln>
                <a:noFill/>
              </a:ln>
              <a:effectLst/>
              <a:latin typeface="Times New Roman" panose="02020603050405020304" pitchFamily="18" charset="0"/>
            </a:endParaRPr>
          </a:p>
          <a:p>
            <a:pPr marL="359994" marR="0" indent="-359994" algn="l">
              <a:spcBef>
                <a:spcPts val="0"/>
              </a:spcBef>
              <a:spcAft>
                <a:spcPts val="0"/>
              </a:spcAft>
            </a:pPr>
            <a:r>
              <a:rPr lang="en-US" sz="1800" kern="1400" dirty="0">
                <a:ln>
                  <a:noFill/>
                </a:ln>
                <a:effectLst/>
                <a:latin typeface="Symbol" panose="05050102010706020507" pitchFamily="18" charset="2"/>
              </a:rPr>
              <a:t>·</a:t>
            </a:r>
            <a:r>
              <a:rPr lang="en-US" sz="1800" kern="1400" dirty="0">
                <a:ln>
                  <a:noFill/>
                </a:ln>
                <a:effectLst/>
                <a:latin typeface="Times New Roman" panose="02020603050405020304" pitchFamily="18" charset="0"/>
              </a:rPr>
              <a:t> </a:t>
            </a:r>
            <a:r>
              <a:rPr lang="en-US" sz="1800" kern="1400" dirty="0">
                <a:ln>
                  <a:noFill/>
                </a:ln>
                <a:effectLst/>
                <a:latin typeface="Arial" panose="020B0604020202020204" pitchFamily="34" charset="0"/>
              </a:rPr>
              <a:t>Provide an awareness of the importance of social structures and social action in explaining social issues.</a:t>
            </a:r>
            <a:endParaRPr lang="en-US" sz="1800" kern="1400" dirty="0">
              <a:ln>
                <a:noFill/>
              </a:ln>
              <a:effectLst/>
              <a:latin typeface="Times New Roman" panose="02020603050405020304" pitchFamily="18" charset="0"/>
            </a:endParaRPr>
          </a:p>
          <a:p>
            <a:pPr marL="359994" marR="0" indent="-359994" algn="l">
              <a:spcBef>
                <a:spcPts val="0"/>
              </a:spcBef>
              <a:spcAft>
                <a:spcPts val="0"/>
              </a:spcAft>
            </a:pPr>
            <a:r>
              <a:rPr lang="en-US" sz="1800" kern="1400" dirty="0">
                <a:ln>
                  <a:noFill/>
                </a:ln>
                <a:effectLst/>
                <a:latin typeface="Symbol" panose="05050102010706020507" pitchFamily="18" charset="2"/>
              </a:rPr>
              <a:t>·</a:t>
            </a:r>
            <a:r>
              <a:rPr lang="en-US" sz="1800" kern="1400" dirty="0">
                <a:ln>
                  <a:noFill/>
                </a:ln>
                <a:effectLst/>
                <a:latin typeface="Times New Roman" panose="02020603050405020304" pitchFamily="18" charset="0"/>
              </a:rPr>
              <a:t> </a:t>
            </a:r>
            <a:r>
              <a:rPr lang="en-US" sz="1800" kern="1400" dirty="0">
                <a:ln>
                  <a:noFill/>
                </a:ln>
                <a:effectLst/>
                <a:latin typeface="Arial" panose="020B0604020202020204" pitchFamily="34" charset="0"/>
              </a:rPr>
              <a:t>Provide students with an awareness of social structure and social action which </a:t>
            </a:r>
            <a:r>
              <a:rPr lang="en-US" sz="1800" kern="1400" dirty="0" err="1">
                <a:ln>
                  <a:noFill/>
                </a:ln>
                <a:effectLst/>
                <a:latin typeface="Arial" panose="020B0604020202020204" pitchFamily="34" charset="0"/>
              </a:rPr>
              <a:t>emphasises</a:t>
            </a:r>
            <a:r>
              <a:rPr lang="en-US" sz="1800" kern="1400" dirty="0">
                <a:ln>
                  <a:noFill/>
                </a:ln>
                <a:effectLst/>
                <a:latin typeface="Arial" panose="020B0604020202020204" pitchFamily="34" charset="0"/>
              </a:rPr>
              <a:t>   different interpretations of social experiences.</a:t>
            </a:r>
            <a:endParaRPr lang="en-US" sz="1800" kern="1400" dirty="0">
              <a:ln>
                <a:noFill/>
              </a:ln>
              <a:effectLst/>
              <a:latin typeface="Times New Roman" panose="02020603050405020304" pitchFamily="18" charset="0"/>
            </a:endParaRP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endParaRPr lang="en-GB" dirty="0"/>
          </a:p>
        </p:txBody>
      </p:sp>
      <p:sp>
        <p:nvSpPr>
          <p:cNvPr id="4" name="Title 3">
            <a:extLst>
              <a:ext uri="{FF2B5EF4-FFF2-40B4-BE49-F238E27FC236}">
                <a16:creationId xmlns:a16="http://schemas.microsoft.com/office/drawing/2014/main" id="{E234997E-789A-4804-9532-9E9DB45C6C68}"/>
              </a:ext>
            </a:extLst>
          </p:cNvPr>
          <p:cNvSpPr>
            <a:spLocks noGrp="1"/>
          </p:cNvSpPr>
          <p:nvPr>
            <p:ph type="title"/>
          </p:nvPr>
        </p:nvSpPr>
        <p:spPr>
          <a:xfrm>
            <a:off x="191345" y="61744"/>
            <a:ext cx="10527476" cy="1143000"/>
          </a:xfrm>
        </p:spPr>
        <p:txBody>
          <a:bodyPr/>
          <a:lstStyle/>
          <a:p>
            <a:pPr algn="ctr"/>
            <a:r>
              <a:rPr lang="en-GB" sz="4000" u="sng" dirty="0"/>
              <a:t>How does studying Sociology prepare students for life after sixth form?</a:t>
            </a:r>
          </a:p>
        </p:txBody>
      </p:sp>
      <p:pic>
        <p:nvPicPr>
          <p:cNvPr id="6" name="Recorded Sound">
            <a:hlinkClick r:id="" action="ppaction://media"/>
            <a:extLst>
              <a:ext uri="{FF2B5EF4-FFF2-40B4-BE49-F238E27FC236}">
                <a16:creationId xmlns:a16="http://schemas.microsoft.com/office/drawing/2014/main" id="{BB6FD814-3D92-4652-AC2B-253D9A1BD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0037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13BA-52EB-4053-9720-FCE73790897A}"/>
              </a:ext>
            </a:extLst>
          </p:cNvPr>
          <p:cNvSpPr>
            <a:spLocks noGrp="1"/>
          </p:cNvSpPr>
          <p:nvPr>
            <p:ph type="title"/>
          </p:nvPr>
        </p:nvSpPr>
        <p:spPr>
          <a:xfrm>
            <a:off x="533510" y="332656"/>
            <a:ext cx="9472335" cy="1325563"/>
          </a:xfrm>
        </p:spPr>
        <p:txBody>
          <a:bodyPr>
            <a:normAutofit/>
          </a:bodyPr>
          <a:lstStyle/>
          <a:p>
            <a:pPr algn="ctr"/>
            <a:r>
              <a:rPr lang="en-GB" sz="3600" b="1" u="sng" dirty="0">
                <a:latin typeface="Arial" panose="020B0604020202020204" pitchFamily="34" charset="0"/>
                <a:cs typeface="Arial" panose="020B0604020202020204" pitchFamily="34" charset="0"/>
              </a:rPr>
              <a:t>What future careers does A level Sociology help prepare </a:t>
            </a:r>
            <a:r>
              <a:rPr lang="en-GB" sz="3600" b="1" u="sng" dirty="0">
                <a:latin typeface="+mn-lt"/>
                <a:cs typeface="Arial" panose="020B0604020202020204" pitchFamily="34" charset="0"/>
              </a:rPr>
              <a:t>students for</a:t>
            </a:r>
            <a:r>
              <a:rPr lang="en-GB" sz="3600" b="1" u="sng" dirty="0">
                <a:latin typeface="+mn-lt"/>
              </a:rPr>
              <a:t>?</a:t>
            </a:r>
          </a:p>
        </p:txBody>
      </p:sp>
      <p:sp>
        <p:nvSpPr>
          <p:cNvPr id="7" name="Content Placeholder 6">
            <a:extLst>
              <a:ext uri="{FF2B5EF4-FFF2-40B4-BE49-F238E27FC236}">
                <a16:creationId xmlns:a16="http://schemas.microsoft.com/office/drawing/2014/main" id="{10A36C43-C119-49B8-9D39-1DCC10B3570F}"/>
              </a:ext>
            </a:extLst>
          </p:cNvPr>
          <p:cNvSpPr>
            <a:spLocks noGrp="1"/>
          </p:cNvSpPr>
          <p:nvPr>
            <p:ph idx="1"/>
          </p:nvPr>
        </p:nvSpPr>
        <p:spPr>
          <a:xfrm>
            <a:off x="551384" y="1916832"/>
            <a:ext cx="10153128" cy="4741143"/>
          </a:xfrm>
        </p:spPr>
        <p:txBody>
          <a:bodyPr>
            <a:normAutofit/>
          </a:bodyPr>
          <a:lstStyle/>
          <a:p>
            <a:pPr marL="0" indent="0"/>
            <a:r>
              <a:rPr lang="en-US" dirty="0">
                <a:latin typeface="+mn-lt"/>
              </a:rPr>
              <a:t>Studying sociology opens up a wide range of careers in areas such as welfare, education, social research, and local and central government</a:t>
            </a:r>
            <a:r>
              <a:rPr lang="en-GB" dirty="0">
                <a:latin typeface="+mn-lt"/>
              </a:rPr>
              <a:t>.</a:t>
            </a:r>
          </a:p>
          <a:p>
            <a:pPr algn="l">
              <a:buFont typeface="Arial" panose="020B0604020202020204" pitchFamily="34" charset="0"/>
              <a:buChar char="•"/>
            </a:pPr>
            <a:r>
              <a:rPr lang="en-US" b="0" i="0" dirty="0">
                <a:effectLst/>
                <a:latin typeface="+mn-lt"/>
              </a:rPr>
              <a:t>Human Resources (HR) Representative.</a:t>
            </a:r>
          </a:p>
          <a:p>
            <a:pPr algn="l">
              <a:buFont typeface="Arial" panose="020B0604020202020204" pitchFamily="34" charset="0"/>
              <a:buChar char="•"/>
            </a:pPr>
            <a:r>
              <a:rPr lang="en-US" b="0" i="0" dirty="0">
                <a:effectLst/>
                <a:latin typeface="+mn-lt"/>
              </a:rPr>
              <a:t>Lawyer.</a:t>
            </a:r>
          </a:p>
          <a:p>
            <a:pPr algn="l">
              <a:buFont typeface="Arial" panose="020B0604020202020204" pitchFamily="34" charset="0"/>
              <a:buChar char="•"/>
            </a:pPr>
            <a:r>
              <a:rPr lang="en-US" b="0" i="0" dirty="0">
                <a:effectLst/>
                <a:latin typeface="+mn-lt"/>
              </a:rPr>
              <a:t>Management Consultant.</a:t>
            </a:r>
          </a:p>
          <a:p>
            <a:pPr algn="l">
              <a:buFont typeface="Arial" panose="020B0604020202020204" pitchFamily="34" charset="0"/>
              <a:buChar char="•"/>
            </a:pPr>
            <a:r>
              <a:rPr lang="en-US" b="0" i="0" dirty="0">
                <a:effectLst/>
                <a:latin typeface="+mn-lt"/>
              </a:rPr>
              <a:t>Market Research Analyst.</a:t>
            </a:r>
          </a:p>
          <a:p>
            <a:pPr algn="l">
              <a:buFont typeface="Arial" panose="020B0604020202020204" pitchFamily="34" charset="0"/>
              <a:buChar char="•"/>
            </a:pPr>
            <a:r>
              <a:rPr lang="en-US" b="0" i="0" dirty="0">
                <a:effectLst/>
                <a:latin typeface="+mn-lt"/>
              </a:rPr>
              <a:t>Media Planner.</a:t>
            </a:r>
          </a:p>
          <a:p>
            <a:pPr algn="l">
              <a:buFont typeface="Arial" panose="020B0604020202020204" pitchFamily="34" charset="0"/>
              <a:buChar char="•"/>
            </a:pPr>
            <a:r>
              <a:rPr lang="en-US" b="0" i="0" dirty="0">
                <a:effectLst/>
                <a:latin typeface="+mn-lt"/>
              </a:rPr>
              <a:t>Policy Analyst.</a:t>
            </a:r>
          </a:p>
          <a:p>
            <a:pPr algn="l">
              <a:buFont typeface="Arial" panose="020B0604020202020204" pitchFamily="34" charset="0"/>
              <a:buChar char="•"/>
            </a:pPr>
            <a:r>
              <a:rPr lang="en-US" b="0" i="0" dirty="0">
                <a:effectLst/>
                <a:latin typeface="+mn-lt"/>
              </a:rPr>
              <a:t>Public Relations (PR) Specialist.</a:t>
            </a:r>
          </a:p>
          <a:p>
            <a:pPr algn="l">
              <a:buFont typeface="Arial" panose="020B0604020202020204" pitchFamily="34" charset="0"/>
              <a:buChar char="•"/>
            </a:pPr>
            <a:r>
              <a:rPr lang="en-US" b="0" i="0" dirty="0">
                <a:effectLst/>
                <a:latin typeface="+mn-lt"/>
              </a:rPr>
              <a:t>Social Worker.</a:t>
            </a:r>
            <a:endParaRPr lang="en-GB" dirty="0">
              <a:latin typeface="+mn-lt"/>
            </a:endParaRPr>
          </a:p>
          <a:p>
            <a:pPr marL="0" indent="0"/>
            <a:endParaRPr lang="en-US" dirty="0">
              <a:latin typeface="+mn-lt"/>
            </a:endParaRPr>
          </a:p>
          <a:p>
            <a:pPr marL="0" indent="0"/>
            <a:endParaRPr lang="en-US" sz="2400" dirty="0">
              <a:latin typeface="+mn-lt"/>
            </a:endParaRPr>
          </a:p>
        </p:txBody>
      </p:sp>
      <p:sp>
        <p:nvSpPr>
          <p:cNvPr id="3" name="AutoShape 8">
            <a:extLst>
              <a:ext uri="{FF2B5EF4-FFF2-40B4-BE49-F238E27FC236}">
                <a16:creationId xmlns:a16="http://schemas.microsoft.com/office/drawing/2014/main" id="{AA3469FB-7D67-447B-ADCF-B03FA5DE22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a:extLst>
              <a:ext uri="{FF2B5EF4-FFF2-40B4-BE49-F238E27FC236}">
                <a16:creationId xmlns:a16="http://schemas.microsoft.com/office/drawing/2014/main" id="{A5D93323-A94E-4692-BDE8-3589C65403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192" y="2492896"/>
            <a:ext cx="4214859" cy="3140968"/>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DEDDF1B3-2232-48D5-A842-366A62298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943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CB8A-5E76-4142-94C2-E8BD88C9E430}"/>
              </a:ext>
            </a:extLst>
          </p:cNvPr>
          <p:cNvSpPr>
            <a:spLocks noGrp="1"/>
          </p:cNvSpPr>
          <p:nvPr>
            <p:ph type="title"/>
          </p:nvPr>
        </p:nvSpPr>
        <p:spPr>
          <a:xfrm>
            <a:off x="263352" y="145888"/>
            <a:ext cx="10515600" cy="1143000"/>
          </a:xfrm>
        </p:spPr>
        <p:txBody>
          <a:bodyPr/>
          <a:lstStyle/>
          <a:p>
            <a:pPr algn="ctr"/>
            <a:r>
              <a:rPr lang="en-GB" b="1" u="sng" dirty="0">
                <a:latin typeface="Arial" panose="020B0604020202020204" pitchFamily="34" charset="0"/>
                <a:cs typeface="Arial" panose="020B0604020202020204" pitchFamily="34" charset="0"/>
              </a:rPr>
              <a:t>Studying A level Sociology</a:t>
            </a:r>
          </a:p>
        </p:txBody>
      </p:sp>
      <p:sp>
        <p:nvSpPr>
          <p:cNvPr id="3" name="Content Placeholder 2">
            <a:extLst>
              <a:ext uri="{FF2B5EF4-FFF2-40B4-BE49-F238E27FC236}">
                <a16:creationId xmlns:a16="http://schemas.microsoft.com/office/drawing/2014/main" id="{6E54F3D8-0A82-473A-9C0F-04AF5491933A}"/>
              </a:ext>
            </a:extLst>
          </p:cNvPr>
          <p:cNvSpPr>
            <a:spLocks noGrp="1"/>
          </p:cNvSpPr>
          <p:nvPr>
            <p:ph idx="1"/>
          </p:nvPr>
        </p:nvSpPr>
        <p:spPr>
          <a:xfrm>
            <a:off x="838200" y="1253331"/>
            <a:ext cx="10515600" cy="4351338"/>
          </a:xfrm>
        </p:spPr>
        <p:txBody>
          <a:bodyPr>
            <a:normAutofit/>
          </a:bodyPr>
          <a:lstStyle/>
          <a:p>
            <a:r>
              <a:rPr lang="en-GB" dirty="0">
                <a:latin typeface="+mn-lt"/>
              </a:rPr>
              <a:t>ENTRY REQUIREMENTS- A grade 5 in English Language or English Literature</a:t>
            </a:r>
          </a:p>
          <a:p>
            <a:endParaRPr lang="en-GB" dirty="0">
              <a:latin typeface="+mn-lt"/>
            </a:endParaRPr>
          </a:p>
          <a:p>
            <a:r>
              <a:rPr lang="en-GB" dirty="0">
                <a:latin typeface="+mn-lt"/>
              </a:rPr>
              <a:t>Specification: AQA Sociology-</a:t>
            </a:r>
          </a:p>
          <a:p>
            <a:r>
              <a:rPr lang="en-US" dirty="0">
                <a:latin typeface="+mn-lt"/>
                <a:hlinkClick r:id="rId4"/>
              </a:rPr>
              <a:t>https://www.aqa.org.uk/subjects/sociology/as-and-a-level/sociology-7191-7192</a:t>
            </a:r>
            <a:endParaRPr lang="en-US" dirty="0">
              <a:latin typeface="+mn-lt"/>
            </a:endParaRPr>
          </a:p>
          <a:p>
            <a:endParaRPr lang="en-US" dirty="0">
              <a:latin typeface="+mn-lt"/>
            </a:endParaRPr>
          </a:p>
          <a:p>
            <a:r>
              <a:rPr lang="en-US" dirty="0">
                <a:latin typeface="+mn-lt"/>
              </a:rPr>
              <a:t>A level SOWs-</a:t>
            </a:r>
          </a:p>
          <a:p>
            <a:r>
              <a:rPr lang="en-US" dirty="0">
                <a:latin typeface="+mn-lt"/>
                <a:hlinkClick r:id="rId5"/>
              </a:rPr>
              <a:t>https://www.gshs.org.uk/departments/re-and-social-services</a:t>
            </a:r>
            <a:endParaRPr lang="en-US" dirty="0">
              <a:latin typeface="+mn-lt"/>
            </a:endParaRPr>
          </a:p>
          <a:p>
            <a:endParaRPr lang="en-GB" dirty="0">
              <a:latin typeface="+mn-lt"/>
            </a:endParaRPr>
          </a:p>
          <a:p>
            <a:r>
              <a:rPr lang="en-GB" dirty="0">
                <a:latin typeface="+mn-lt"/>
              </a:rPr>
              <a:t>If you have any questions, please email </a:t>
            </a:r>
          </a:p>
          <a:p>
            <a:pPr lvl="1"/>
            <a:r>
              <a:rPr lang="en-GB" sz="2000" dirty="0">
                <a:hlinkClick r:id="rId6"/>
              </a:rPr>
              <a:t>arigby@gshs.org.uk</a:t>
            </a:r>
            <a:endParaRPr lang="en-GB" sz="2000" dirty="0"/>
          </a:p>
          <a:p>
            <a:pPr lvl="1"/>
            <a:r>
              <a:rPr lang="en-GB" sz="2000" dirty="0">
                <a:hlinkClick r:id="rId7"/>
              </a:rPr>
              <a:t>rbennett@gshs.org.uk</a:t>
            </a:r>
            <a:endParaRPr lang="en-GB" sz="2000" dirty="0"/>
          </a:p>
          <a:p>
            <a:pPr lvl="1"/>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p:txBody>
      </p:sp>
      <p:pic>
        <p:nvPicPr>
          <p:cNvPr id="6" name="Recorded Sound">
            <a:hlinkClick r:id="" action="ppaction://media"/>
            <a:extLst>
              <a:ext uri="{FF2B5EF4-FFF2-40B4-BE49-F238E27FC236}">
                <a16:creationId xmlns:a16="http://schemas.microsoft.com/office/drawing/2014/main" id="{257F86ED-2B09-474D-9906-CA7CC45054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9394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3_CS Powerpoint temp NEW 2008">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2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S Powerpoint temp NEW 2008">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2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CS Powerpoint temp NEW 2008">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2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05053 PowerPoint Temp">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1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1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 Powerpoint temp NEW 2008</Template>
  <TotalTime>3413</TotalTime>
  <Words>758</Words>
  <Application>Microsoft Office PowerPoint</Application>
  <PresentationFormat>Widescreen</PresentationFormat>
  <Paragraphs>82</Paragraphs>
  <Slides>8</Slides>
  <Notes>1</Notes>
  <HiddenSlides>0</HiddenSlides>
  <MMClips>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Arial</vt:lpstr>
      <vt:lpstr>Calibri</vt:lpstr>
      <vt:lpstr>Comic Sans MS</vt:lpstr>
      <vt:lpstr>Symbol</vt:lpstr>
      <vt:lpstr>Times New Roman</vt:lpstr>
      <vt:lpstr>Wingdings</vt:lpstr>
      <vt:lpstr>3_CS Powerpoint temp NEW 2008</vt:lpstr>
      <vt:lpstr>4_CS Powerpoint temp NEW 2008</vt:lpstr>
      <vt:lpstr>9_CS Powerpoint temp NEW 2008</vt:lpstr>
      <vt:lpstr>1_05053 PowerPoint Temp</vt:lpstr>
      <vt:lpstr>SOCIOLOGY</vt:lpstr>
      <vt:lpstr>A Level Sociology</vt:lpstr>
      <vt:lpstr>Why Choose A Level Sociology?</vt:lpstr>
      <vt:lpstr>Units of Study</vt:lpstr>
      <vt:lpstr>How is A level Sociology assessed?</vt:lpstr>
      <vt:lpstr>How does studying Sociology prepare students for life after sixth form?</vt:lpstr>
      <vt:lpstr>What future careers does A level Sociology help prepare students for?</vt:lpstr>
      <vt:lpstr>Studying A level Sociology</vt:lpstr>
    </vt:vector>
  </TitlesOfParts>
  <Company>Newcastle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to graduation</dc:title>
  <dc:creator>nam86</dc:creator>
  <cp:lastModifiedBy>adele rigby</cp:lastModifiedBy>
  <cp:revision>341</cp:revision>
  <dcterms:created xsi:type="dcterms:W3CDTF">2010-07-07T10:09:05Z</dcterms:created>
  <dcterms:modified xsi:type="dcterms:W3CDTF">2021-01-20T16:13:52Z</dcterms:modified>
</cp:coreProperties>
</file>