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3"/>
  </p:sldMasterIdLst>
  <p:notesMasterIdLst>
    <p:notesMasterId r:id="rId12"/>
  </p:notesMasterIdLst>
  <p:sldIdLst>
    <p:sldId id="273" r:id="rId4"/>
    <p:sldId id="275" r:id="rId5"/>
    <p:sldId id="274" r:id="rId6"/>
    <p:sldId id="276" r:id="rId7"/>
    <p:sldId id="289" r:id="rId8"/>
    <p:sldId id="288" r:id="rId9"/>
    <p:sldId id="290" r:id="rId10"/>
    <p:sldId id="291" r:id="rId11"/>
  </p:sldIdLst>
  <p:sldSz cx="9144000" cy="6858000" type="screen4x3"/>
  <p:notesSz cx="6858000" cy="99472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20" d="100"/>
          <a:sy n="120" d="100"/>
        </p:scale>
        <p:origin x="1944"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101EB2-F28E-5240-9BD7-A65D2823C721}" type="doc">
      <dgm:prSet loTypeId="urn:microsoft.com/office/officeart/2005/8/layout/process4" loCatId="" qsTypeId="urn:microsoft.com/office/officeart/2005/8/quickstyle/simple4" qsCatId="simple" csTypeId="urn:microsoft.com/office/officeart/2005/8/colors/accent0_3" csCatId="mainScheme" phldr="1"/>
      <dgm:spPr/>
      <dgm:t>
        <a:bodyPr/>
        <a:lstStyle/>
        <a:p>
          <a:endParaRPr lang="en-US"/>
        </a:p>
      </dgm:t>
    </dgm:pt>
    <dgm:pt modelId="{EF040361-114B-5742-A302-1003618C4281}">
      <dgm:prSet phldrT="[Text]"/>
      <dgm:spPr/>
      <dgm:t>
        <a:bodyPr/>
        <a:lstStyle/>
        <a:p>
          <a:r>
            <a:rPr lang="en-US" dirty="0"/>
            <a:t>Equality, diversity and rights in Health and Social Care</a:t>
          </a:r>
        </a:p>
      </dgm:t>
    </dgm:pt>
    <dgm:pt modelId="{6EB26829-A025-CF4C-B017-F2C5D5039B19}" type="parTrans" cxnId="{957A7F86-B0A3-E540-BB0C-6DC81AA40586}">
      <dgm:prSet/>
      <dgm:spPr/>
      <dgm:t>
        <a:bodyPr/>
        <a:lstStyle/>
        <a:p>
          <a:endParaRPr lang="en-US"/>
        </a:p>
      </dgm:t>
    </dgm:pt>
    <dgm:pt modelId="{E3FEDFED-8C4E-2148-9A6A-A8FC80D2A36D}" type="sibTrans" cxnId="{957A7F86-B0A3-E540-BB0C-6DC81AA40586}">
      <dgm:prSet/>
      <dgm:spPr/>
      <dgm:t>
        <a:bodyPr/>
        <a:lstStyle/>
        <a:p>
          <a:endParaRPr lang="en-US"/>
        </a:p>
      </dgm:t>
    </dgm:pt>
    <dgm:pt modelId="{C039A310-71CA-C548-A9D8-6D66BD0F3A90}">
      <dgm:prSet phldrT="[Text]"/>
      <dgm:spPr/>
      <dgm:t>
        <a:bodyPr/>
        <a:lstStyle/>
        <a:p>
          <a:r>
            <a:rPr lang="en-US" dirty="0"/>
            <a:t>EXAM</a:t>
          </a:r>
        </a:p>
      </dgm:t>
    </dgm:pt>
    <dgm:pt modelId="{5A32B3FB-65D4-BE4A-B2AA-03CE1944F514}" type="parTrans" cxnId="{4C432CF2-14B8-EB4C-9F10-AF91E5DD23B0}">
      <dgm:prSet/>
      <dgm:spPr/>
      <dgm:t>
        <a:bodyPr/>
        <a:lstStyle/>
        <a:p>
          <a:endParaRPr lang="en-US"/>
        </a:p>
      </dgm:t>
    </dgm:pt>
    <dgm:pt modelId="{4F09268D-C967-5840-89C2-448196F09FA9}" type="sibTrans" cxnId="{4C432CF2-14B8-EB4C-9F10-AF91E5DD23B0}">
      <dgm:prSet/>
      <dgm:spPr/>
      <dgm:t>
        <a:bodyPr/>
        <a:lstStyle/>
        <a:p>
          <a:endParaRPr lang="en-US"/>
        </a:p>
      </dgm:t>
    </dgm:pt>
    <dgm:pt modelId="{74B79C58-8A78-9F44-84C7-CCF7C06A4385}">
      <dgm:prSet phldrT="[Text]"/>
      <dgm:spPr/>
      <dgm:t>
        <a:bodyPr/>
        <a:lstStyle/>
        <a:p>
          <a:r>
            <a:rPr lang="en-US" dirty="0"/>
            <a:t>Building positive relationships in Health and Social Care </a:t>
          </a:r>
        </a:p>
      </dgm:t>
    </dgm:pt>
    <dgm:pt modelId="{16162D6F-C518-C844-B1C2-B79FA91AA0DC}" type="parTrans" cxnId="{12A90B27-A213-CA47-A9F8-447519ED49C3}">
      <dgm:prSet/>
      <dgm:spPr/>
      <dgm:t>
        <a:bodyPr/>
        <a:lstStyle/>
        <a:p>
          <a:endParaRPr lang="en-US"/>
        </a:p>
      </dgm:t>
    </dgm:pt>
    <dgm:pt modelId="{A1BF0ED6-76BB-9E44-9B88-E4B7E7C62489}" type="sibTrans" cxnId="{12A90B27-A213-CA47-A9F8-447519ED49C3}">
      <dgm:prSet/>
      <dgm:spPr/>
      <dgm:t>
        <a:bodyPr/>
        <a:lstStyle/>
        <a:p>
          <a:endParaRPr lang="en-US"/>
        </a:p>
      </dgm:t>
    </dgm:pt>
    <dgm:pt modelId="{FFAA4E90-3327-6E49-B9DA-D2BAC38799EB}">
      <dgm:prSet phldrT="[Text]"/>
      <dgm:spPr/>
      <dgm:t>
        <a:bodyPr/>
        <a:lstStyle/>
        <a:p>
          <a:r>
            <a:rPr lang="en-US" dirty="0"/>
            <a:t>Health, Safety and security in Health and Social Care</a:t>
          </a:r>
        </a:p>
      </dgm:t>
    </dgm:pt>
    <dgm:pt modelId="{00ED3774-2A39-BB41-8E1E-5156993DFE46}" type="parTrans" cxnId="{24858258-9551-924D-8347-1FC4C39C6C64}">
      <dgm:prSet/>
      <dgm:spPr/>
      <dgm:t>
        <a:bodyPr/>
        <a:lstStyle/>
        <a:p>
          <a:endParaRPr lang="en-US"/>
        </a:p>
      </dgm:t>
    </dgm:pt>
    <dgm:pt modelId="{13E099F4-50A4-D248-A41F-B79D25702BBF}" type="sibTrans" cxnId="{24858258-9551-924D-8347-1FC4C39C6C64}">
      <dgm:prSet/>
      <dgm:spPr/>
      <dgm:t>
        <a:bodyPr/>
        <a:lstStyle/>
        <a:p>
          <a:endParaRPr lang="en-US"/>
        </a:p>
      </dgm:t>
    </dgm:pt>
    <dgm:pt modelId="{93D55E7C-CCF3-A541-BCF1-B128EE186115}">
      <dgm:prSet phldrT="[Text]"/>
      <dgm:spPr/>
      <dgm:t>
        <a:bodyPr/>
        <a:lstStyle/>
        <a:p>
          <a:pPr algn="l"/>
          <a:r>
            <a:rPr lang="en-US" dirty="0"/>
            <a:t>EXAM</a:t>
          </a:r>
        </a:p>
      </dgm:t>
    </dgm:pt>
    <dgm:pt modelId="{3BE8831F-DE83-EE45-862E-8EB49F79039F}" type="parTrans" cxnId="{D527F858-FDD9-2149-81A9-123FE579CC1E}">
      <dgm:prSet/>
      <dgm:spPr/>
      <dgm:t>
        <a:bodyPr/>
        <a:lstStyle/>
        <a:p>
          <a:endParaRPr lang="en-US"/>
        </a:p>
      </dgm:t>
    </dgm:pt>
    <dgm:pt modelId="{72A87D3C-8220-0E4D-A59F-54CCAF91DFF3}" type="sibTrans" cxnId="{D527F858-FDD9-2149-81A9-123FE579CC1E}">
      <dgm:prSet/>
      <dgm:spPr/>
      <dgm:t>
        <a:bodyPr/>
        <a:lstStyle/>
        <a:p>
          <a:endParaRPr lang="en-US"/>
        </a:p>
      </dgm:t>
    </dgm:pt>
    <dgm:pt modelId="{E4A377F9-D2F4-4824-A88D-33147F90250F}">
      <dgm:prSet/>
      <dgm:spPr/>
      <dgm:t>
        <a:bodyPr/>
        <a:lstStyle/>
        <a:p>
          <a:r>
            <a:rPr lang="en-US"/>
            <a:t>COURSEWORK</a:t>
          </a:r>
          <a:endParaRPr lang="en-US" dirty="0"/>
        </a:p>
      </dgm:t>
    </dgm:pt>
    <dgm:pt modelId="{63A74F7F-DF00-40B1-863F-78EF1B2E4E37}" type="parTrans" cxnId="{B38705F1-9909-42F8-815C-53FAADDA10AB}">
      <dgm:prSet/>
      <dgm:spPr/>
      <dgm:t>
        <a:bodyPr/>
        <a:lstStyle/>
        <a:p>
          <a:endParaRPr lang="en-US"/>
        </a:p>
      </dgm:t>
    </dgm:pt>
    <dgm:pt modelId="{DAE677B8-E3B4-41AF-8A98-C3A8CD39CBD8}" type="sibTrans" cxnId="{B38705F1-9909-42F8-815C-53FAADDA10AB}">
      <dgm:prSet/>
      <dgm:spPr/>
      <dgm:t>
        <a:bodyPr/>
        <a:lstStyle/>
        <a:p>
          <a:endParaRPr lang="en-US"/>
        </a:p>
      </dgm:t>
    </dgm:pt>
    <dgm:pt modelId="{EC7F9027-9FFD-4540-BB37-4B77B082A293}" type="pres">
      <dgm:prSet presAssocID="{19101EB2-F28E-5240-9BD7-A65D2823C721}" presName="Name0" presStyleCnt="0">
        <dgm:presLayoutVars>
          <dgm:dir/>
          <dgm:animLvl val="lvl"/>
          <dgm:resizeHandles val="exact"/>
        </dgm:presLayoutVars>
      </dgm:prSet>
      <dgm:spPr/>
    </dgm:pt>
    <dgm:pt modelId="{DFC3A2F8-3763-AB4A-A4DF-9B55968F9D4D}" type="pres">
      <dgm:prSet presAssocID="{FFAA4E90-3327-6E49-B9DA-D2BAC38799EB}" presName="boxAndChildren" presStyleCnt="0"/>
      <dgm:spPr/>
    </dgm:pt>
    <dgm:pt modelId="{38D54AE2-2862-9844-8273-7B758E84C730}" type="pres">
      <dgm:prSet presAssocID="{FFAA4E90-3327-6E49-B9DA-D2BAC38799EB}" presName="parentTextBox" presStyleLbl="node1" presStyleIdx="0" presStyleCnt="3"/>
      <dgm:spPr/>
    </dgm:pt>
    <dgm:pt modelId="{CA09868F-A4F1-F747-84E0-31791A13B819}" type="pres">
      <dgm:prSet presAssocID="{FFAA4E90-3327-6E49-B9DA-D2BAC38799EB}" presName="entireBox" presStyleLbl="node1" presStyleIdx="0" presStyleCnt="3"/>
      <dgm:spPr/>
    </dgm:pt>
    <dgm:pt modelId="{DD2B88C5-3270-3F4E-890D-CABA313C5B94}" type="pres">
      <dgm:prSet presAssocID="{FFAA4E90-3327-6E49-B9DA-D2BAC38799EB}" presName="descendantBox" presStyleCnt="0"/>
      <dgm:spPr/>
    </dgm:pt>
    <dgm:pt modelId="{D0FFD24F-7C12-9741-B280-6D57BFDF7909}" type="pres">
      <dgm:prSet presAssocID="{93D55E7C-CCF3-A541-BCF1-B128EE186115}" presName="childTextBox" presStyleLbl="fgAccFollowNode1" presStyleIdx="0" presStyleCnt="3">
        <dgm:presLayoutVars>
          <dgm:bulletEnabled val="1"/>
        </dgm:presLayoutVars>
      </dgm:prSet>
      <dgm:spPr/>
    </dgm:pt>
    <dgm:pt modelId="{E271C029-014D-E74C-8C7F-1C078FDEF39E}" type="pres">
      <dgm:prSet presAssocID="{A1BF0ED6-76BB-9E44-9B88-E4B7E7C62489}" presName="sp" presStyleCnt="0"/>
      <dgm:spPr/>
    </dgm:pt>
    <dgm:pt modelId="{93047974-E0F6-6A40-ACDC-4D0ECE9463D2}" type="pres">
      <dgm:prSet presAssocID="{74B79C58-8A78-9F44-84C7-CCF7C06A4385}" presName="arrowAndChildren" presStyleCnt="0"/>
      <dgm:spPr/>
    </dgm:pt>
    <dgm:pt modelId="{51FA100E-AB03-4E4D-85AF-D66804645071}" type="pres">
      <dgm:prSet presAssocID="{74B79C58-8A78-9F44-84C7-CCF7C06A4385}" presName="parentTextArrow" presStyleLbl="node1" presStyleIdx="0" presStyleCnt="3"/>
      <dgm:spPr/>
    </dgm:pt>
    <dgm:pt modelId="{B17F1A60-D1FD-E24D-8458-B30CC239BBDA}" type="pres">
      <dgm:prSet presAssocID="{74B79C58-8A78-9F44-84C7-CCF7C06A4385}" presName="arrow" presStyleLbl="node1" presStyleIdx="1" presStyleCnt="3"/>
      <dgm:spPr/>
    </dgm:pt>
    <dgm:pt modelId="{D15C940A-50F5-534F-858C-69642402954C}" type="pres">
      <dgm:prSet presAssocID="{74B79C58-8A78-9F44-84C7-CCF7C06A4385}" presName="descendantArrow" presStyleCnt="0"/>
      <dgm:spPr/>
    </dgm:pt>
    <dgm:pt modelId="{5AB21438-66D1-4831-BA06-F31F20C15DB1}" type="pres">
      <dgm:prSet presAssocID="{E4A377F9-D2F4-4824-A88D-33147F90250F}" presName="childTextArrow" presStyleLbl="fgAccFollowNode1" presStyleIdx="1" presStyleCnt="3">
        <dgm:presLayoutVars>
          <dgm:bulletEnabled val="1"/>
        </dgm:presLayoutVars>
      </dgm:prSet>
      <dgm:spPr/>
    </dgm:pt>
    <dgm:pt modelId="{11966DCB-5B31-2949-AEBC-6F155B285CF1}" type="pres">
      <dgm:prSet presAssocID="{E3FEDFED-8C4E-2148-9A6A-A8FC80D2A36D}" presName="sp" presStyleCnt="0"/>
      <dgm:spPr/>
    </dgm:pt>
    <dgm:pt modelId="{213CDE62-B4EC-674D-B92C-BE6F39CA752D}" type="pres">
      <dgm:prSet presAssocID="{EF040361-114B-5742-A302-1003618C4281}" presName="arrowAndChildren" presStyleCnt="0"/>
      <dgm:spPr/>
    </dgm:pt>
    <dgm:pt modelId="{CD4B3BE8-51A0-4543-9283-D69AE2173E5D}" type="pres">
      <dgm:prSet presAssocID="{EF040361-114B-5742-A302-1003618C4281}" presName="parentTextArrow" presStyleLbl="node1" presStyleIdx="1" presStyleCnt="3"/>
      <dgm:spPr/>
    </dgm:pt>
    <dgm:pt modelId="{DE74B234-8FE8-0743-AFAF-4348296D8F30}" type="pres">
      <dgm:prSet presAssocID="{EF040361-114B-5742-A302-1003618C4281}" presName="arrow" presStyleLbl="node1" presStyleIdx="2" presStyleCnt="3"/>
      <dgm:spPr/>
    </dgm:pt>
    <dgm:pt modelId="{C4ABA82B-9C49-F640-8A65-F23E1750FBF3}" type="pres">
      <dgm:prSet presAssocID="{EF040361-114B-5742-A302-1003618C4281}" presName="descendantArrow" presStyleCnt="0"/>
      <dgm:spPr/>
    </dgm:pt>
    <dgm:pt modelId="{27C6738E-0CF8-8D47-BF95-59B6C7F9C742}" type="pres">
      <dgm:prSet presAssocID="{C039A310-71CA-C548-A9D8-6D66BD0F3A90}" presName="childTextArrow" presStyleLbl="fgAccFollowNode1" presStyleIdx="2" presStyleCnt="3">
        <dgm:presLayoutVars>
          <dgm:bulletEnabled val="1"/>
        </dgm:presLayoutVars>
      </dgm:prSet>
      <dgm:spPr/>
    </dgm:pt>
  </dgm:ptLst>
  <dgm:cxnLst>
    <dgm:cxn modelId="{76B70114-954F-2E49-B468-451AD5BD3EB0}" type="presOf" srcId="{FFAA4E90-3327-6E49-B9DA-D2BAC38799EB}" destId="{38D54AE2-2862-9844-8273-7B758E84C730}" srcOrd="0" destOrd="0" presId="urn:microsoft.com/office/officeart/2005/8/layout/process4"/>
    <dgm:cxn modelId="{07259722-1DD6-254B-96E6-2A72DB6B28E3}" type="presOf" srcId="{93D55E7C-CCF3-A541-BCF1-B128EE186115}" destId="{D0FFD24F-7C12-9741-B280-6D57BFDF7909}" srcOrd="0" destOrd="0" presId="urn:microsoft.com/office/officeart/2005/8/layout/process4"/>
    <dgm:cxn modelId="{12A90B27-A213-CA47-A9F8-447519ED49C3}" srcId="{19101EB2-F28E-5240-9BD7-A65D2823C721}" destId="{74B79C58-8A78-9F44-84C7-CCF7C06A4385}" srcOrd="1" destOrd="0" parTransId="{16162D6F-C518-C844-B1C2-B79FA91AA0DC}" sibTransId="{A1BF0ED6-76BB-9E44-9B88-E4B7E7C62489}"/>
    <dgm:cxn modelId="{02C9B63F-DC72-5049-8051-74D450F7082A}" type="presOf" srcId="{EF040361-114B-5742-A302-1003618C4281}" destId="{CD4B3BE8-51A0-4543-9283-D69AE2173E5D}" srcOrd="0" destOrd="0" presId="urn:microsoft.com/office/officeart/2005/8/layout/process4"/>
    <dgm:cxn modelId="{904A975D-C2C9-448B-8899-3BF89E2F7822}" type="presOf" srcId="{E4A377F9-D2F4-4824-A88D-33147F90250F}" destId="{5AB21438-66D1-4831-BA06-F31F20C15DB1}" srcOrd="0" destOrd="0" presId="urn:microsoft.com/office/officeart/2005/8/layout/process4"/>
    <dgm:cxn modelId="{42E8684A-BCC4-A345-8ABE-A4B83F583AEB}" type="presOf" srcId="{EF040361-114B-5742-A302-1003618C4281}" destId="{DE74B234-8FE8-0743-AFAF-4348296D8F30}" srcOrd="1" destOrd="0" presId="urn:microsoft.com/office/officeart/2005/8/layout/process4"/>
    <dgm:cxn modelId="{24858258-9551-924D-8347-1FC4C39C6C64}" srcId="{19101EB2-F28E-5240-9BD7-A65D2823C721}" destId="{FFAA4E90-3327-6E49-B9DA-D2BAC38799EB}" srcOrd="2" destOrd="0" parTransId="{00ED3774-2A39-BB41-8E1E-5156993DFE46}" sibTransId="{13E099F4-50A4-D248-A41F-B79D25702BBF}"/>
    <dgm:cxn modelId="{D527F858-FDD9-2149-81A9-123FE579CC1E}" srcId="{FFAA4E90-3327-6E49-B9DA-D2BAC38799EB}" destId="{93D55E7C-CCF3-A541-BCF1-B128EE186115}" srcOrd="0" destOrd="0" parTransId="{3BE8831F-DE83-EE45-862E-8EB49F79039F}" sibTransId="{72A87D3C-8220-0E4D-A59F-54CCAF91DFF3}"/>
    <dgm:cxn modelId="{957A7F86-B0A3-E540-BB0C-6DC81AA40586}" srcId="{19101EB2-F28E-5240-9BD7-A65D2823C721}" destId="{EF040361-114B-5742-A302-1003618C4281}" srcOrd="0" destOrd="0" parTransId="{6EB26829-A025-CF4C-B017-F2C5D5039B19}" sibTransId="{E3FEDFED-8C4E-2148-9A6A-A8FC80D2A36D}"/>
    <dgm:cxn modelId="{0034F795-8296-BF4B-9934-9399D1F28596}" type="presOf" srcId="{74B79C58-8A78-9F44-84C7-CCF7C06A4385}" destId="{51FA100E-AB03-4E4D-85AF-D66804645071}" srcOrd="0" destOrd="0" presId="urn:microsoft.com/office/officeart/2005/8/layout/process4"/>
    <dgm:cxn modelId="{CE693B9E-58A4-0541-8F21-27243BBAE4B9}" type="presOf" srcId="{19101EB2-F28E-5240-9BD7-A65D2823C721}" destId="{EC7F9027-9FFD-4540-BB37-4B77B082A293}" srcOrd="0" destOrd="0" presId="urn:microsoft.com/office/officeart/2005/8/layout/process4"/>
    <dgm:cxn modelId="{97DEA4B8-935E-294D-A799-226FAD20C216}" type="presOf" srcId="{FFAA4E90-3327-6E49-B9DA-D2BAC38799EB}" destId="{CA09868F-A4F1-F747-84E0-31791A13B819}" srcOrd="1" destOrd="0" presId="urn:microsoft.com/office/officeart/2005/8/layout/process4"/>
    <dgm:cxn modelId="{619F3EBC-F558-4DDF-9383-8C63B26A91EB}" type="presOf" srcId="{74B79C58-8A78-9F44-84C7-CCF7C06A4385}" destId="{B17F1A60-D1FD-E24D-8458-B30CC239BBDA}" srcOrd="1" destOrd="0" presId="urn:microsoft.com/office/officeart/2005/8/layout/process4"/>
    <dgm:cxn modelId="{4697CAE8-8F1F-904A-BD94-BC5B16EDD709}" type="presOf" srcId="{C039A310-71CA-C548-A9D8-6D66BD0F3A90}" destId="{27C6738E-0CF8-8D47-BF95-59B6C7F9C742}" srcOrd="0" destOrd="0" presId="urn:microsoft.com/office/officeart/2005/8/layout/process4"/>
    <dgm:cxn modelId="{B38705F1-9909-42F8-815C-53FAADDA10AB}" srcId="{74B79C58-8A78-9F44-84C7-CCF7C06A4385}" destId="{E4A377F9-D2F4-4824-A88D-33147F90250F}" srcOrd="0" destOrd="0" parTransId="{63A74F7F-DF00-40B1-863F-78EF1B2E4E37}" sibTransId="{DAE677B8-E3B4-41AF-8A98-C3A8CD39CBD8}"/>
    <dgm:cxn modelId="{4C432CF2-14B8-EB4C-9F10-AF91E5DD23B0}" srcId="{EF040361-114B-5742-A302-1003618C4281}" destId="{C039A310-71CA-C548-A9D8-6D66BD0F3A90}" srcOrd="0" destOrd="0" parTransId="{5A32B3FB-65D4-BE4A-B2AA-03CE1944F514}" sibTransId="{4F09268D-C967-5840-89C2-448196F09FA9}"/>
    <dgm:cxn modelId="{2434BFDA-0606-0C4B-AB6B-0BEA9641B327}" type="presParOf" srcId="{EC7F9027-9FFD-4540-BB37-4B77B082A293}" destId="{DFC3A2F8-3763-AB4A-A4DF-9B55968F9D4D}" srcOrd="0" destOrd="0" presId="urn:microsoft.com/office/officeart/2005/8/layout/process4"/>
    <dgm:cxn modelId="{824BF2F8-B7E1-804B-B064-98F075E61E1E}" type="presParOf" srcId="{DFC3A2F8-3763-AB4A-A4DF-9B55968F9D4D}" destId="{38D54AE2-2862-9844-8273-7B758E84C730}" srcOrd="0" destOrd="0" presId="urn:microsoft.com/office/officeart/2005/8/layout/process4"/>
    <dgm:cxn modelId="{2425DAB5-08A6-5940-9B21-F09570D77CFF}" type="presParOf" srcId="{DFC3A2F8-3763-AB4A-A4DF-9B55968F9D4D}" destId="{CA09868F-A4F1-F747-84E0-31791A13B819}" srcOrd="1" destOrd="0" presId="urn:microsoft.com/office/officeart/2005/8/layout/process4"/>
    <dgm:cxn modelId="{BD9D7361-5E85-1A43-AFE5-7F43D9CE289A}" type="presParOf" srcId="{DFC3A2F8-3763-AB4A-A4DF-9B55968F9D4D}" destId="{DD2B88C5-3270-3F4E-890D-CABA313C5B94}" srcOrd="2" destOrd="0" presId="urn:microsoft.com/office/officeart/2005/8/layout/process4"/>
    <dgm:cxn modelId="{7E1F7AC6-6981-744B-BE18-B9C266CF502D}" type="presParOf" srcId="{DD2B88C5-3270-3F4E-890D-CABA313C5B94}" destId="{D0FFD24F-7C12-9741-B280-6D57BFDF7909}" srcOrd="0" destOrd="0" presId="urn:microsoft.com/office/officeart/2005/8/layout/process4"/>
    <dgm:cxn modelId="{0D29034F-0B71-F444-85F0-FB2BD89F2ACB}" type="presParOf" srcId="{EC7F9027-9FFD-4540-BB37-4B77B082A293}" destId="{E271C029-014D-E74C-8C7F-1C078FDEF39E}" srcOrd="1" destOrd="0" presId="urn:microsoft.com/office/officeart/2005/8/layout/process4"/>
    <dgm:cxn modelId="{4ECA5D66-D668-B143-BEA3-61C00F47C816}" type="presParOf" srcId="{EC7F9027-9FFD-4540-BB37-4B77B082A293}" destId="{93047974-E0F6-6A40-ACDC-4D0ECE9463D2}" srcOrd="2" destOrd="0" presId="urn:microsoft.com/office/officeart/2005/8/layout/process4"/>
    <dgm:cxn modelId="{F4D5E3DA-0E56-C74E-9A2B-7083308421F9}" type="presParOf" srcId="{93047974-E0F6-6A40-ACDC-4D0ECE9463D2}" destId="{51FA100E-AB03-4E4D-85AF-D66804645071}" srcOrd="0" destOrd="0" presId="urn:microsoft.com/office/officeart/2005/8/layout/process4"/>
    <dgm:cxn modelId="{05EBEB14-0432-471A-AE48-7AA3B75126FB}" type="presParOf" srcId="{93047974-E0F6-6A40-ACDC-4D0ECE9463D2}" destId="{B17F1A60-D1FD-E24D-8458-B30CC239BBDA}" srcOrd="1" destOrd="0" presId="urn:microsoft.com/office/officeart/2005/8/layout/process4"/>
    <dgm:cxn modelId="{57F99A08-6F40-4DCF-8F98-025F56621BC6}" type="presParOf" srcId="{93047974-E0F6-6A40-ACDC-4D0ECE9463D2}" destId="{D15C940A-50F5-534F-858C-69642402954C}" srcOrd="2" destOrd="0" presId="urn:microsoft.com/office/officeart/2005/8/layout/process4"/>
    <dgm:cxn modelId="{8D64B5BD-1AD6-4A0B-9AFF-E894E8CBA35A}" type="presParOf" srcId="{D15C940A-50F5-534F-858C-69642402954C}" destId="{5AB21438-66D1-4831-BA06-F31F20C15DB1}" srcOrd="0" destOrd="0" presId="urn:microsoft.com/office/officeart/2005/8/layout/process4"/>
    <dgm:cxn modelId="{6012ADBA-6175-A940-8621-2CD830A04C60}" type="presParOf" srcId="{EC7F9027-9FFD-4540-BB37-4B77B082A293}" destId="{11966DCB-5B31-2949-AEBC-6F155B285CF1}" srcOrd="3" destOrd="0" presId="urn:microsoft.com/office/officeart/2005/8/layout/process4"/>
    <dgm:cxn modelId="{B3D3E854-312E-764A-A82D-D118EFB195A0}" type="presParOf" srcId="{EC7F9027-9FFD-4540-BB37-4B77B082A293}" destId="{213CDE62-B4EC-674D-B92C-BE6F39CA752D}" srcOrd="4" destOrd="0" presId="urn:microsoft.com/office/officeart/2005/8/layout/process4"/>
    <dgm:cxn modelId="{57DD4B13-C907-4F42-ABE1-7D6418E30979}" type="presParOf" srcId="{213CDE62-B4EC-674D-B92C-BE6F39CA752D}" destId="{CD4B3BE8-51A0-4543-9283-D69AE2173E5D}" srcOrd="0" destOrd="0" presId="urn:microsoft.com/office/officeart/2005/8/layout/process4"/>
    <dgm:cxn modelId="{58747C19-43F8-8A41-B23B-366389FB8722}" type="presParOf" srcId="{213CDE62-B4EC-674D-B92C-BE6F39CA752D}" destId="{DE74B234-8FE8-0743-AFAF-4348296D8F30}" srcOrd="1" destOrd="0" presId="urn:microsoft.com/office/officeart/2005/8/layout/process4"/>
    <dgm:cxn modelId="{FE660075-8D4F-2B4C-BFEA-8BEE6E8DBD9B}" type="presParOf" srcId="{213CDE62-B4EC-674D-B92C-BE6F39CA752D}" destId="{C4ABA82B-9C49-F640-8A65-F23E1750FBF3}" srcOrd="2" destOrd="0" presId="urn:microsoft.com/office/officeart/2005/8/layout/process4"/>
    <dgm:cxn modelId="{9B046EA6-3712-B049-B964-06913CFA542F}" type="presParOf" srcId="{C4ABA82B-9C49-F640-8A65-F23E1750FBF3}" destId="{27C6738E-0CF8-8D47-BF95-59B6C7F9C74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101EB2-F28E-5240-9BD7-A65D2823C721}" type="doc">
      <dgm:prSet loTypeId="urn:microsoft.com/office/officeart/2005/8/layout/process4" loCatId="" qsTypeId="urn:microsoft.com/office/officeart/2005/8/quickstyle/simple4" qsCatId="simple" csTypeId="urn:microsoft.com/office/officeart/2005/8/colors/accent0_3" csCatId="mainScheme" phldr="1"/>
      <dgm:spPr/>
      <dgm:t>
        <a:bodyPr/>
        <a:lstStyle/>
        <a:p>
          <a:endParaRPr lang="en-US"/>
        </a:p>
      </dgm:t>
    </dgm:pt>
    <dgm:pt modelId="{EF040361-114B-5742-A302-1003618C4281}">
      <dgm:prSet phldrT="[Text]"/>
      <dgm:spPr/>
      <dgm:t>
        <a:bodyPr/>
        <a:lstStyle/>
        <a:p>
          <a:r>
            <a:rPr lang="en-US" dirty="0"/>
            <a:t>Nutrition for Health </a:t>
          </a:r>
        </a:p>
      </dgm:t>
    </dgm:pt>
    <dgm:pt modelId="{6EB26829-A025-CF4C-B017-F2C5D5039B19}" type="parTrans" cxnId="{957A7F86-B0A3-E540-BB0C-6DC81AA40586}">
      <dgm:prSet/>
      <dgm:spPr/>
      <dgm:t>
        <a:bodyPr/>
        <a:lstStyle/>
        <a:p>
          <a:endParaRPr lang="en-US"/>
        </a:p>
      </dgm:t>
    </dgm:pt>
    <dgm:pt modelId="{E3FEDFED-8C4E-2148-9A6A-A8FC80D2A36D}" type="sibTrans" cxnId="{957A7F86-B0A3-E540-BB0C-6DC81AA40586}">
      <dgm:prSet/>
      <dgm:spPr/>
      <dgm:t>
        <a:bodyPr/>
        <a:lstStyle/>
        <a:p>
          <a:endParaRPr lang="en-US"/>
        </a:p>
      </dgm:t>
    </dgm:pt>
    <dgm:pt modelId="{C039A310-71CA-C548-A9D8-6D66BD0F3A90}">
      <dgm:prSet phldrT="[Text]"/>
      <dgm:spPr/>
      <dgm:t>
        <a:bodyPr/>
        <a:lstStyle/>
        <a:p>
          <a:r>
            <a:rPr lang="en-US" dirty="0"/>
            <a:t>COURSEWORK</a:t>
          </a:r>
        </a:p>
      </dgm:t>
    </dgm:pt>
    <dgm:pt modelId="{5A32B3FB-65D4-BE4A-B2AA-03CE1944F514}" type="parTrans" cxnId="{4C432CF2-14B8-EB4C-9F10-AF91E5DD23B0}">
      <dgm:prSet/>
      <dgm:spPr/>
      <dgm:t>
        <a:bodyPr/>
        <a:lstStyle/>
        <a:p>
          <a:endParaRPr lang="en-US"/>
        </a:p>
      </dgm:t>
    </dgm:pt>
    <dgm:pt modelId="{4F09268D-C967-5840-89C2-448196F09FA9}" type="sibTrans" cxnId="{4C432CF2-14B8-EB4C-9F10-AF91E5DD23B0}">
      <dgm:prSet/>
      <dgm:spPr/>
      <dgm:t>
        <a:bodyPr/>
        <a:lstStyle/>
        <a:p>
          <a:endParaRPr lang="en-US"/>
        </a:p>
      </dgm:t>
    </dgm:pt>
    <dgm:pt modelId="{74B79C58-8A78-9F44-84C7-CCF7C06A4385}">
      <dgm:prSet phldrT="[Text]"/>
      <dgm:spPr/>
      <dgm:t>
        <a:bodyPr/>
        <a:lstStyle/>
        <a:p>
          <a:r>
            <a:rPr lang="en-US" dirty="0"/>
            <a:t>Creativity and activity for children and young people </a:t>
          </a:r>
        </a:p>
      </dgm:t>
    </dgm:pt>
    <dgm:pt modelId="{16162D6F-C518-C844-B1C2-B79FA91AA0DC}" type="parTrans" cxnId="{12A90B27-A213-CA47-A9F8-447519ED49C3}">
      <dgm:prSet/>
      <dgm:spPr/>
      <dgm:t>
        <a:bodyPr/>
        <a:lstStyle/>
        <a:p>
          <a:endParaRPr lang="en-US"/>
        </a:p>
      </dgm:t>
    </dgm:pt>
    <dgm:pt modelId="{A1BF0ED6-76BB-9E44-9B88-E4B7E7C62489}" type="sibTrans" cxnId="{12A90B27-A213-CA47-A9F8-447519ED49C3}">
      <dgm:prSet/>
      <dgm:spPr/>
      <dgm:t>
        <a:bodyPr/>
        <a:lstStyle/>
        <a:p>
          <a:endParaRPr lang="en-US"/>
        </a:p>
      </dgm:t>
    </dgm:pt>
    <dgm:pt modelId="{FB78E1A3-B0EB-6246-9724-EA9FD242AE73}">
      <dgm:prSet phldrT="[Text]"/>
      <dgm:spPr/>
      <dgm:t>
        <a:bodyPr/>
        <a:lstStyle/>
        <a:p>
          <a:r>
            <a:rPr lang="en-US" dirty="0"/>
            <a:t>COURSEWORK</a:t>
          </a:r>
        </a:p>
      </dgm:t>
    </dgm:pt>
    <dgm:pt modelId="{603DB6FB-D125-B641-9FC7-D050CD10D559}" type="parTrans" cxnId="{2823C389-C272-B94E-A7BB-4D3ECA675BC2}">
      <dgm:prSet/>
      <dgm:spPr/>
      <dgm:t>
        <a:bodyPr/>
        <a:lstStyle/>
        <a:p>
          <a:endParaRPr lang="en-US"/>
        </a:p>
      </dgm:t>
    </dgm:pt>
    <dgm:pt modelId="{049F1C85-461A-BE4B-9A4B-7ED992F4A0FA}" type="sibTrans" cxnId="{2823C389-C272-B94E-A7BB-4D3ECA675BC2}">
      <dgm:prSet/>
      <dgm:spPr/>
      <dgm:t>
        <a:bodyPr/>
        <a:lstStyle/>
        <a:p>
          <a:endParaRPr lang="en-US"/>
        </a:p>
      </dgm:t>
    </dgm:pt>
    <dgm:pt modelId="{FFAA4E90-3327-6E49-B9DA-D2BAC38799EB}">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aseline="0" dirty="0"/>
            <a:t> </a:t>
          </a:r>
          <a:r>
            <a:rPr lang="en-US" dirty="0" err="1"/>
            <a:t>Personalisation</a:t>
          </a:r>
          <a:r>
            <a:rPr lang="en-US" dirty="0"/>
            <a:t> and a person-</a:t>
          </a:r>
          <a:r>
            <a:rPr lang="en-US" dirty="0" err="1"/>
            <a:t>centred</a:t>
          </a:r>
          <a:r>
            <a:rPr lang="en-US" dirty="0"/>
            <a:t> approach </a:t>
          </a:r>
        </a:p>
      </dgm:t>
    </dgm:pt>
    <dgm:pt modelId="{00ED3774-2A39-BB41-8E1E-5156993DFE46}" type="parTrans" cxnId="{24858258-9551-924D-8347-1FC4C39C6C64}">
      <dgm:prSet/>
      <dgm:spPr/>
      <dgm:t>
        <a:bodyPr/>
        <a:lstStyle/>
        <a:p>
          <a:endParaRPr lang="en-US"/>
        </a:p>
      </dgm:t>
    </dgm:pt>
    <dgm:pt modelId="{13E099F4-50A4-D248-A41F-B79D25702BBF}" type="sibTrans" cxnId="{24858258-9551-924D-8347-1FC4C39C6C64}">
      <dgm:prSet/>
      <dgm:spPr/>
      <dgm:t>
        <a:bodyPr/>
        <a:lstStyle/>
        <a:p>
          <a:endParaRPr lang="en-US"/>
        </a:p>
      </dgm:t>
    </dgm:pt>
    <dgm:pt modelId="{93D55E7C-CCF3-A541-BCF1-B128EE186115}">
      <dgm:prSet phldrT="[Text]"/>
      <dgm:spPr/>
      <dgm:t>
        <a:bodyPr/>
        <a:lstStyle/>
        <a:p>
          <a:pPr algn="ctr"/>
          <a:r>
            <a:rPr lang="en-US" dirty="0"/>
            <a:t>EXAM</a:t>
          </a:r>
        </a:p>
      </dgm:t>
    </dgm:pt>
    <dgm:pt modelId="{3BE8831F-DE83-EE45-862E-8EB49F79039F}" type="parTrans" cxnId="{D527F858-FDD9-2149-81A9-123FE579CC1E}">
      <dgm:prSet/>
      <dgm:spPr/>
      <dgm:t>
        <a:bodyPr/>
        <a:lstStyle/>
        <a:p>
          <a:endParaRPr lang="en-US"/>
        </a:p>
      </dgm:t>
    </dgm:pt>
    <dgm:pt modelId="{72A87D3C-8220-0E4D-A59F-54CCAF91DFF3}" type="sibTrans" cxnId="{D527F858-FDD9-2149-81A9-123FE579CC1E}">
      <dgm:prSet/>
      <dgm:spPr/>
      <dgm:t>
        <a:bodyPr/>
        <a:lstStyle/>
        <a:p>
          <a:endParaRPr lang="en-US"/>
        </a:p>
      </dgm:t>
    </dgm:pt>
    <dgm:pt modelId="{10996176-2AEE-4650-8672-389E4B6FE401}">
      <dgm:prSet phldrT="[Text]"/>
      <dgm:spPr/>
      <dgm:t>
        <a:bodyPr/>
        <a:lstStyle/>
        <a:p>
          <a:pPr algn="ctr"/>
          <a:r>
            <a:rPr lang="en-US" dirty="0"/>
            <a:t>Career planning for health and Social Care. </a:t>
          </a:r>
        </a:p>
      </dgm:t>
    </dgm:pt>
    <dgm:pt modelId="{C725632E-37BF-4EDC-A071-34471D2ECF1A}" type="parTrans" cxnId="{8CDB7557-4C8D-448D-9387-A5AC3D54434E}">
      <dgm:prSet/>
      <dgm:spPr/>
      <dgm:t>
        <a:bodyPr/>
        <a:lstStyle/>
        <a:p>
          <a:endParaRPr lang="en-US"/>
        </a:p>
      </dgm:t>
    </dgm:pt>
    <dgm:pt modelId="{B82C1AF3-2159-4BAF-978D-A36757C95A2F}" type="sibTrans" cxnId="{8CDB7557-4C8D-448D-9387-A5AC3D54434E}">
      <dgm:prSet/>
      <dgm:spPr/>
      <dgm:t>
        <a:bodyPr/>
        <a:lstStyle/>
        <a:p>
          <a:endParaRPr lang="en-US"/>
        </a:p>
      </dgm:t>
    </dgm:pt>
    <dgm:pt modelId="{C9AE7C6C-EC6F-4B61-8792-63501DB368D4}">
      <dgm:prSet phldrT="[Text]"/>
      <dgm:spPr/>
      <dgm:t>
        <a:bodyPr/>
        <a:lstStyle/>
        <a:p>
          <a:pPr algn="ctr"/>
          <a:r>
            <a:rPr lang="en-US" dirty="0"/>
            <a:t>COURSEWORK</a:t>
          </a:r>
        </a:p>
      </dgm:t>
    </dgm:pt>
    <dgm:pt modelId="{1CE5643A-6EBC-4E42-931C-41D3E9F3F57D}" type="parTrans" cxnId="{5C58F65D-BFFF-4CB1-80CC-2A2A3AB99460}">
      <dgm:prSet/>
      <dgm:spPr/>
      <dgm:t>
        <a:bodyPr/>
        <a:lstStyle/>
        <a:p>
          <a:endParaRPr lang="en-US"/>
        </a:p>
      </dgm:t>
    </dgm:pt>
    <dgm:pt modelId="{DA45E003-9FE1-419F-AAA7-4FED42509387}" type="sibTrans" cxnId="{5C58F65D-BFFF-4CB1-80CC-2A2A3AB99460}">
      <dgm:prSet/>
      <dgm:spPr/>
      <dgm:t>
        <a:bodyPr/>
        <a:lstStyle/>
        <a:p>
          <a:endParaRPr lang="en-US"/>
        </a:p>
      </dgm:t>
    </dgm:pt>
    <dgm:pt modelId="{EC7F9027-9FFD-4540-BB37-4B77B082A293}" type="pres">
      <dgm:prSet presAssocID="{19101EB2-F28E-5240-9BD7-A65D2823C721}" presName="Name0" presStyleCnt="0">
        <dgm:presLayoutVars>
          <dgm:dir/>
          <dgm:animLvl val="lvl"/>
          <dgm:resizeHandles val="exact"/>
        </dgm:presLayoutVars>
      </dgm:prSet>
      <dgm:spPr/>
    </dgm:pt>
    <dgm:pt modelId="{9C1AF03F-F707-49D3-9CBA-E0E67E850391}" type="pres">
      <dgm:prSet presAssocID="{10996176-2AEE-4650-8672-389E4B6FE401}" presName="boxAndChildren" presStyleCnt="0"/>
      <dgm:spPr/>
    </dgm:pt>
    <dgm:pt modelId="{B746D571-A2C7-4BED-9EAD-21D504640397}" type="pres">
      <dgm:prSet presAssocID="{10996176-2AEE-4650-8672-389E4B6FE401}" presName="parentTextBox" presStyleLbl="node1" presStyleIdx="0" presStyleCnt="4"/>
      <dgm:spPr/>
    </dgm:pt>
    <dgm:pt modelId="{8B06EE74-DC97-4D9F-8961-853C24794D4A}" type="pres">
      <dgm:prSet presAssocID="{10996176-2AEE-4650-8672-389E4B6FE401}" presName="entireBox" presStyleLbl="node1" presStyleIdx="0" presStyleCnt="4"/>
      <dgm:spPr/>
    </dgm:pt>
    <dgm:pt modelId="{02C4B733-F6BF-41A6-860A-35997B039903}" type="pres">
      <dgm:prSet presAssocID="{10996176-2AEE-4650-8672-389E4B6FE401}" presName="descendantBox" presStyleCnt="0"/>
      <dgm:spPr/>
    </dgm:pt>
    <dgm:pt modelId="{598F3A5C-6589-4EE3-A966-A2125305220B}" type="pres">
      <dgm:prSet presAssocID="{C9AE7C6C-EC6F-4B61-8792-63501DB368D4}" presName="childTextBox" presStyleLbl="fgAccFollowNode1" presStyleIdx="0" presStyleCnt="4">
        <dgm:presLayoutVars>
          <dgm:bulletEnabled val="1"/>
        </dgm:presLayoutVars>
      </dgm:prSet>
      <dgm:spPr/>
    </dgm:pt>
    <dgm:pt modelId="{5F2A2653-98B4-4C79-B437-35A39CE96004}" type="pres">
      <dgm:prSet presAssocID="{13E099F4-50A4-D248-A41F-B79D25702BBF}" presName="sp" presStyleCnt="0"/>
      <dgm:spPr/>
    </dgm:pt>
    <dgm:pt modelId="{6B4A3D4E-F1AB-4456-BE16-99984CA44575}" type="pres">
      <dgm:prSet presAssocID="{FFAA4E90-3327-6E49-B9DA-D2BAC38799EB}" presName="arrowAndChildren" presStyleCnt="0"/>
      <dgm:spPr/>
    </dgm:pt>
    <dgm:pt modelId="{BC497A7C-2C69-4018-B0D1-95E6AA788EC9}" type="pres">
      <dgm:prSet presAssocID="{FFAA4E90-3327-6E49-B9DA-D2BAC38799EB}" presName="parentTextArrow" presStyleLbl="node1" presStyleIdx="0" presStyleCnt="4"/>
      <dgm:spPr/>
    </dgm:pt>
    <dgm:pt modelId="{0E7912B9-769B-4CA4-85DD-B93D67A5561A}" type="pres">
      <dgm:prSet presAssocID="{FFAA4E90-3327-6E49-B9DA-D2BAC38799EB}" presName="arrow" presStyleLbl="node1" presStyleIdx="1" presStyleCnt="4"/>
      <dgm:spPr/>
    </dgm:pt>
    <dgm:pt modelId="{5FF2BFD5-328F-4057-A310-7D60B6A3BEDD}" type="pres">
      <dgm:prSet presAssocID="{FFAA4E90-3327-6E49-B9DA-D2BAC38799EB}" presName="descendantArrow" presStyleCnt="0"/>
      <dgm:spPr/>
    </dgm:pt>
    <dgm:pt modelId="{ACDE87B3-86D9-47B0-84F6-9E3FC63312EB}" type="pres">
      <dgm:prSet presAssocID="{93D55E7C-CCF3-A541-BCF1-B128EE186115}" presName="childTextArrow" presStyleLbl="fgAccFollowNode1" presStyleIdx="1" presStyleCnt="4">
        <dgm:presLayoutVars>
          <dgm:bulletEnabled val="1"/>
        </dgm:presLayoutVars>
      </dgm:prSet>
      <dgm:spPr/>
    </dgm:pt>
    <dgm:pt modelId="{E271C029-014D-E74C-8C7F-1C078FDEF39E}" type="pres">
      <dgm:prSet presAssocID="{A1BF0ED6-76BB-9E44-9B88-E4B7E7C62489}" presName="sp" presStyleCnt="0"/>
      <dgm:spPr/>
    </dgm:pt>
    <dgm:pt modelId="{93047974-E0F6-6A40-ACDC-4D0ECE9463D2}" type="pres">
      <dgm:prSet presAssocID="{74B79C58-8A78-9F44-84C7-CCF7C06A4385}" presName="arrowAndChildren" presStyleCnt="0"/>
      <dgm:spPr/>
    </dgm:pt>
    <dgm:pt modelId="{51FA100E-AB03-4E4D-85AF-D66804645071}" type="pres">
      <dgm:prSet presAssocID="{74B79C58-8A78-9F44-84C7-CCF7C06A4385}" presName="parentTextArrow" presStyleLbl="node1" presStyleIdx="1" presStyleCnt="4"/>
      <dgm:spPr/>
    </dgm:pt>
    <dgm:pt modelId="{B17F1A60-D1FD-E24D-8458-B30CC239BBDA}" type="pres">
      <dgm:prSet presAssocID="{74B79C58-8A78-9F44-84C7-CCF7C06A4385}" presName="arrow" presStyleLbl="node1" presStyleIdx="2" presStyleCnt="4"/>
      <dgm:spPr/>
    </dgm:pt>
    <dgm:pt modelId="{D15C940A-50F5-534F-858C-69642402954C}" type="pres">
      <dgm:prSet presAssocID="{74B79C58-8A78-9F44-84C7-CCF7C06A4385}" presName="descendantArrow" presStyleCnt="0"/>
      <dgm:spPr/>
    </dgm:pt>
    <dgm:pt modelId="{FA86F30D-C9A3-A746-BE30-C726D869D493}" type="pres">
      <dgm:prSet presAssocID="{FB78E1A3-B0EB-6246-9724-EA9FD242AE73}" presName="childTextArrow" presStyleLbl="fgAccFollowNode1" presStyleIdx="2" presStyleCnt="4">
        <dgm:presLayoutVars>
          <dgm:bulletEnabled val="1"/>
        </dgm:presLayoutVars>
      </dgm:prSet>
      <dgm:spPr/>
    </dgm:pt>
    <dgm:pt modelId="{11966DCB-5B31-2949-AEBC-6F155B285CF1}" type="pres">
      <dgm:prSet presAssocID="{E3FEDFED-8C4E-2148-9A6A-A8FC80D2A36D}" presName="sp" presStyleCnt="0"/>
      <dgm:spPr/>
    </dgm:pt>
    <dgm:pt modelId="{213CDE62-B4EC-674D-B92C-BE6F39CA752D}" type="pres">
      <dgm:prSet presAssocID="{EF040361-114B-5742-A302-1003618C4281}" presName="arrowAndChildren" presStyleCnt="0"/>
      <dgm:spPr/>
    </dgm:pt>
    <dgm:pt modelId="{CD4B3BE8-51A0-4543-9283-D69AE2173E5D}" type="pres">
      <dgm:prSet presAssocID="{EF040361-114B-5742-A302-1003618C4281}" presName="parentTextArrow" presStyleLbl="node1" presStyleIdx="2" presStyleCnt="4"/>
      <dgm:spPr/>
    </dgm:pt>
    <dgm:pt modelId="{DE74B234-8FE8-0743-AFAF-4348296D8F30}" type="pres">
      <dgm:prSet presAssocID="{EF040361-114B-5742-A302-1003618C4281}" presName="arrow" presStyleLbl="node1" presStyleIdx="3" presStyleCnt="4"/>
      <dgm:spPr/>
    </dgm:pt>
    <dgm:pt modelId="{C4ABA82B-9C49-F640-8A65-F23E1750FBF3}" type="pres">
      <dgm:prSet presAssocID="{EF040361-114B-5742-A302-1003618C4281}" presName="descendantArrow" presStyleCnt="0"/>
      <dgm:spPr/>
    </dgm:pt>
    <dgm:pt modelId="{27C6738E-0CF8-8D47-BF95-59B6C7F9C742}" type="pres">
      <dgm:prSet presAssocID="{C039A310-71CA-C548-A9D8-6D66BD0F3A90}" presName="childTextArrow" presStyleLbl="fgAccFollowNode1" presStyleIdx="3" presStyleCnt="4">
        <dgm:presLayoutVars>
          <dgm:bulletEnabled val="1"/>
        </dgm:presLayoutVars>
      </dgm:prSet>
      <dgm:spPr/>
    </dgm:pt>
  </dgm:ptLst>
  <dgm:cxnLst>
    <dgm:cxn modelId="{37D4D11A-2ED7-8548-BF94-1C97B1C0FCCF}" type="presOf" srcId="{FB78E1A3-B0EB-6246-9724-EA9FD242AE73}" destId="{FA86F30D-C9A3-A746-BE30-C726D869D493}" srcOrd="0" destOrd="0" presId="urn:microsoft.com/office/officeart/2005/8/layout/process4"/>
    <dgm:cxn modelId="{AF286025-C787-43D7-9DE4-2DC8BFF7FE8C}" type="presOf" srcId="{93D55E7C-CCF3-A541-BCF1-B128EE186115}" destId="{ACDE87B3-86D9-47B0-84F6-9E3FC63312EB}" srcOrd="0" destOrd="0" presId="urn:microsoft.com/office/officeart/2005/8/layout/process4"/>
    <dgm:cxn modelId="{12A90B27-A213-CA47-A9F8-447519ED49C3}" srcId="{19101EB2-F28E-5240-9BD7-A65D2823C721}" destId="{74B79C58-8A78-9F44-84C7-CCF7C06A4385}" srcOrd="1" destOrd="0" parTransId="{16162D6F-C518-C844-B1C2-B79FA91AA0DC}" sibTransId="{A1BF0ED6-76BB-9E44-9B88-E4B7E7C62489}"/>
    <dgm:cxn modelId="{44E9525D-9D37-5C4F-95C7-767B0C227260}" type="presOf" srcId="{EF040361-114B-5742-A302-1003618C4281}" destId="{DE74B234-8FE8-0743-AFAF-4348296D8F30}" srcOrd="1" destOrd="0" presId="urn:microsoft.com/office/officeart/2005/8/layout/process4"/>
    <dgm:cxn modelId="{5C58F65D-BFFF-4CB1-80CC-2A2A3AB99460}" srcId="{10996176-2AEE-4650-8672-389E4B6FE401}" destId="{C9AE7C6C-EC6F-4B61-8792-63501DB368D4}" srcOrd="0" destOrd="0" parTransId="{1CE5643A-6EBC-4E42-931C-41D3E9F3F57D}" sibTransId="{DA45E003-9FE1-419F-AAA7-4FED42509387}"/>
    <dgm:cxn modelId="{171A1162-6365-489A-BA3A-4CBF8475F9DD}" type="presOf" srcId="{10996176-2AEE-4650-8672-389E4B6FE401}" destId="{8B06EE74-DC97-4D9F-8961-853C24794D4A}" srcOrd="1" destOrd="0" presId="urn:microsoft.com/office/officeart/2005/8/layout/process4"/>
    <dgm:cxn modelId="{E11F1D66-B329-7248-AC11-9CF36CF2754C}" type="presOf" srcId="{74B79C58-8A78-9F44-84C7-CCF7C06A4385}" destId="{51FA100E-AB03-4E4D-85AF-D66804645071}" srcOrd="0" destOrd="0" presId="urn:microsoft.com/office/officeart/2005/8/layout/process4"/>
    <dgm:cxn modelId="{D9AB0748-55C5-D54C-830B-5876C57663F8}" type="presOf" srcId="{C039A310-71CA-C548-A9D8-6D66BD0F3A90}" destId="{27C6738E-0CF8-8D47-BF95-59B6C7F9C742}" srcOrd="0" destOrd="0" presId="urn:microsoft.com/office/officeart/2005/8/layout/process4"/>
    <dgm:cxn modelId="{CCC12855-4316-2541-81B7-654FE9B5870E}" type="presOf" srcId="{EF040361-114B-5742-A302-1003618C4281}" destId="{CD4B3BE8-51A0-4543-9283-D69AE2173E5D}" srcOrd="0" destOrd="0" presId="urn:microsoft.com/office/officeart/2005/8/layout/process4"/>
    <dgm:cxn modelId="{8CDB7557-4C8D-448D-9387-A5AC3D54434E}" srcId="{19101EB2-F28E-5240-9BD7-A65D2823C721}" destId="{10996176-2AEE-4650-8672-389E4B6FE401}" srcOrd="3" destOrd="0" parTransId="{C725632E-37BF-4EDC-A071-34471D2ECF1A}" sibTransId="{B82C1AF3-2159-4BAF-978D-A36757C95A2F}"/>
    <dgm:cxn modelId="{5936C477-484A-CA43-97CB-BC89148FFDB8}" type="presOf" srcId="{19101EB2-F28E-5240-9BD7-A65D2823C721}" destId="{EC7F9027-9FFD-4540-BB37-4B77B082A293}" srcOrd="0" destOrd="0" presId="urn:microsoft.com/office/officeart/2005/8/layout/process4"/>
    <dgm:cxn modelId="{24858258-9551-924D-8347-1FC4C39C6C64}" srcId="{19101EB2-F28E-5240-9BD7-A65D2823C721}" destId="{FFAA4E90-3327-6E49-B9DA-D2BAC38799EB}" srcOrd="2" destOrd="0" parTransId="{00ED3774-2A39-BB41-8E1E-5156993DFE46}" sibTransId="{13E099F4-50A4-D248-A41F-B79D25702BBF}"/>
    <dgm:cxn modelId="{D527F858-FDD9-2149-81A9-123FE579CC1E}" srcId="{FFAA4E90-3327-6E49-B9DA-D2BAC38799EB}" destId="{93D55E7C-CCF3-A541-BCF1-B128EE186115}" srcOrd="0" destOrd="0" parTransId="{3BE8831F-DE83-EE45-862E-8EB49F79039F}" sibTransId="{72A87D3C-8220-0E4D-A59F-54CCAF91DFF3}"/>
    <dgm:cxn modelId="{957A7F86-B0A3-E540-BB0C-6DC81AA40586}" srcId="{19101EB2-F28E-5240-9BD7-A65D2823C721}" destId="{EF040361-114B-5742-A302-1003618C4281}" srcOrd="0" destOrd="0" parTransId="{6EB26829-A025-CF4C-B017-F2C5D5039B19}" sibTransId="{E3FEDFED-8C4E-2148-9A6A-A8FC80D2A36D}"/>
    <dgm:cxn modelId="{2823C389-C272-B94E-A7BB-4D3ECA675BC2}" srcId="{74B79C58-8A78-9F44-84C7-CCF7C06A4385}" destId="{FB78E1A3-B0EB-6246-9724-EA9FD242AE73}" srcOrd="0" destOrd="0" parTransId="{603DB6FB-D125-B641-9FC7-D050CD10D559}" sibTransId="{049F1C85-461A-BE4B-9A4B-7ED992F4A0FA}"/>
    <dgm:cxn modelId="{55B172A2-601A-43A4-9B57-7A6FDDF3B019}" type="presOf" srcId="{C9AE7C6C-EC6F-4B61-8792-63501DB368D4}" destId="{598F3A5C-6589-4EE3-A966-A2125305220B}" srcOrd="0" destOrd="0" presId="urn:microsoft.com/office/officeart/2005/8/layout/process4"/>
    <dgm:cxn modelId="{CDBCC0C7-8D28-4A25-AE84-20345490F823}" type="presOf" srcId="{10996176-2AEE-4650-8672-389E4B6FE401}" destId="{B746D571-A2C7-4BED-9EAD-21D504640397}" srcOrd="0" destOrd="0" presId="urn:microsoft.com/office/officeart/2005/8/layout/process4"/>
    <dgm:cxn modelId="{151CFEDB-6E5C-49FC-9A77-611A965A6C76}" type="presOf" srcId="{FFAA4E90-3327-6E49-B9DA-D2BAC38799EB}" destId="{BC497A7C-2C69-4018-B0D1-95E6AA788EC9}" srcOrd="0" destOrd="0" presId="urn:microsoft.com/office/officeart/2005/8/layout/process4"/>
    <dgm:cxn modelId="{C25478E5-962C-4AFF-81B9-A3BCBDFEE053}" type="presOf" srcId="{FFAA4E90-3327-6E49-B9DA-D2BAC38799EB}" destId="{0E7912B9-769B-4CA4-85DD-B93D67A5561A}" srcOrd="1" destOrd="0" presId="urn:microsoft.com/office/officeart/2005/8/layout/process4"/>
    <dgm:cxn modelId="{4C432CF2-14B8-EB4C-9F10-AF91E5DD23B0}" srcId="{EF040361-114B-5742-A302-1003618C4281}" destId="{C039A310-71CA-C548-A9D8-6D66BD0F3A90}" srcOrd="0" destOrd="0" parTransId="{5A32B3FB-65D4-BE4A-B2AA-03CE1944F514}" sibTransId="{4F09268D-C967-5840-89C2-448196F09FA9}"/>
    <dgm:cxn modelId="{E92740F6-AE31-964A-9EBA-15EEA0BEE66D}" type="presOf" srcId="{74B79C58-8A78-9F44-84C7-CCF7C06A4385}" destId="{B17F1A60-D1FD-E24D-8458-B30CC239BBDA}" srcOrd="1" destOrd="0" presId="urn:microsoft.com/office/officeart/2005/8/layout/process4"/>
    <dgm:cxn modelId="{2C41C1CD-2272-4427-9A5A-3D79CA0BAA8D}" type="presParOf" srcId="{EC7F9027-9FFD-4540-BB37-4B77B082A293}" destId="{9C1AF03F-F707-49D3-9CBA-E0E67E850391}" srcOrd="0" destOrd="0" presId="urn:microsoft.com/office/officeart/2005/8/layout/process4"/>
    <dgm:cxn modelId="{38EA8978-D735-4C80-B878-0DA9F4FC39A3}" type="presParOf" srcId="{9C1AF03F-F707-49D3-9CBA-E0E67E850391}" destId="{B746D571-A2C7-4BED-9EAD-21D504640397}" srcOrd="0" destOrd="0" presId="urn:microsoft.com/office/officeart/2005/8/layout/process4"/>
    <dgm:cxn modelId="{097521AF-D1CD-4C7C-A2B7-C7AFD3629036}" type="presParOf" srcId="{9C1AF03F-F707-49D3-9CBA-E0E67E850391}" destId="{8B06EE74-DC97-4D9F-8961-853C24794D4A}" srcOrd="1" destOrd="0" presId="urn:microsoft.com/office/officeart/2005/8/layout/process4"/>
    <dgm:cxn modelId="{3C75F518-3DA1-4423-972E-02F34B3B8037}" type="presParOf" srcId="{9C1AF03F-F707-49D3-9CBA-E0E67E850391}" destId="{02C4B733-F6BF-41A6-860A-35997B039903}" srcOrd="2" destOrd="0" presId="urn:microsoft.com/office/officeart/2005/8/layout/process4"/>
    <dgm:cxn modelId="{6E31853D-640B-41BC-BA6B-CE90E378F4C4}" type="presParOf" srcId="{02C4B733-F6BF-41A6-860A-35997B039903}" destId="{598F3A5C-6589-4EE3-A966-A2125305220B}" srcOrd="0" destOrd="0" presId="urn:microsoft.com/office/officeart/2005/8/layout/process4"/>
    <dgm:cxn modelId="{39B17DF1-142E-4457-B4D0-3CF74EC3F05D}" type="presParOf" srcId="{EC7F9027-9FFD-4540-BB37-4B77B082A293}" destId="{5F2A2653-98B4-4C79-B437-35A39CE96004}" srcOrd="1" destOrd="0" presId="urn:microsoft.com/office/officeart/2005/8/layout/process4"/>
    <dgm:cxn modelId="{5295EB5E-8CD2-401D-A421-6FC91EA1B55D}" type="presParOf" srcId="{EC7F9027-9FFD-4540-BB37-4B77B082A293}" destId="{6B4A3D4E-F1AB-4456-BE16-99984CA44575}" srcOrd="2" destOrd="0" presId="urn:microsoft.com/office/officeart/2005/8/layout/process4"/>
    <dgm:cxn modelId="{97AEECA5-49BB-47AB-811C-F3BD2841CA17}" type="presParOf" srcId="{6B4A3D4E-F1AB-4456-BE16-99984CA44575}" destId="{BC497A7C-2C69-4018-B0D1-95E6AA788EC9}" srcOrd="0" destOrd="0" presId="urn:microsoft.com/office/officeart/2005/8/layout/process4"/>
    <dgm:cxn modelId="{A9A3908E-BB52-4EE5-905E-F0D098489E8F}" type="presParOf" srcId="{6B4A3D4E-F1AB-4456-BE16-99984CA44575}" destId="{0E7912B9-769B-4CA4-85DD-B93D67A5561A}" srcOrd="1" destOrd="0" presId="urn:microsoft.com/office/officeart/2005/8/layout/process4"/>
    <dgm:cxn modelId="{792CB112-6B90-4756-9E2F-E4CB6F6D4F6C}" type="presParOf" srcId="{6B4A3D4E-F1AB-4456-BE16-99984CA44575}" destId="{5FF2BFD5-328F-4057-A310-7D60B6A3BEDD}" srcOrd="2" destOrd="0" presId="urn:microsoft.com/office/officeart/2005/8/layout/process4"/>
    <dgm:cxn modelId="{C9A49BBA-A416-4076-9C86-DBCAD92A5718}" type="presParOf" srcId="{5FF2BFD5-328F-4057-A310-7D60B6A3BEDD}" destId="{ACDE87B3-86D9-47B0-84F6-9E3FC63312EB}" srcOrd="0" destOrd="0" presId="urn:microsoft.com/office/officeart/2005/8/layout/process4"/>
    <dgm:cxn modelId="{E2A1780F-06AE-6A4D-B5BA-72DD8D3CA1AD}" type="presParOf" srcId="{EC7F9027-9FFD-4540-BB37-4B77B082A293}" destId="{E271C029-014D-E74C-8C7F-1C078FDEF39E}" srcOrd="3" destOrd="0" presId="urn:microsoft.com/office/officeart/2005/8/layout/process4"/>
    <dgm:cxn modelId="{C3F251D0-BC61-7241-A4D4-7748A10DFD22}" type="presParOf" srcId="{EC7F9027-9FFD-4540-BB37-4B77B082A293}" destId="{93047974-E0F6-6A40-ACDC-4D0ECE9463D2}" srcOrd="4" destOrd="0" presId="urn:microsoft.com/office/officeart/2005/8/layout/process4"/>
    <dgm:cxn modelId="{D3171E17-2D9E-A149-A2D0-4FF682D1FCBB}" type="presParOf" srcId="{93047974-E0F6-6A40-ACDC-4D0ECE9463D2}" destId="{51FA100E-AB03-4E4D-85AF-D66804645071}" srcOrd="0" destOrd="0" presId="urn:microsoft.com/office/officeart/2005/8/layout/process4"/>
    <dgm:cxn modelId="{5AC8CBF8-FD91-314E-B4E6-0C844506075F}" type="presParOf" srcId="{93047974-E0F6-6A40-ACDC-4D0ECE9463D2}" destId="{B17F1A60-D1FD-E24D-8458-B30CC239BBDA}" srcOrd="1" destOrd="0" presId="urn:microsoft.com/office/officeart/2005/8/layout/process4"/>
    <dgm:cxn modelId="{7A50B050-B67A-8846-A60A-250B3579C926}" type="presParOf" srcId="{93047974-E0F6-6A40-ACDC-4D0ECE9463D2}" destId="{D15C940A-50F5-534F-858C-69642402954C}" srcOrd="2" destOrd="0" presId="urn:microsoft.com/office/officeart/2005/8/layout/process4"/>
    <dgm:cxn modelId="{7AF7F16D-B48E-0D49-914F-3E0B00986C35}" type="presParOf" srcId="{D15C940A-50F5-534F-858C-69642402954C}" destId="{FA86F30D-C9A3-A746-BE30-C726D869D493}" srcOrd="0" destOrd="0" presId="urn:microsoft.com/office/officeart/2005/8/layout/process4"/>
    <dgm:cxn modelId="{E0EBD878-7C55-544A-B967-A5C0A88E9E11}" type="presParOf" srcId="{EC7F9027-9FFD-4540-BB37-4B77B082A293}" destId="{11966DCB-5B31-2949-AEBC-6F155B285CF1}" srcOrd="5" destOrd="0" presId="urn:microsoft.com/office/officeart/2005/8/layout/process4"/>
    <dgm:cxn modelId="{D1EDC196-E0D1-BF4C-B95C-61EA0A1F512A}" type="presParOf" srcId="{EC7F9027-9FFD-4540-BB37-4B77B082A293}" destId="{213CDE62-B4EC-674D-B92C-BE6F39CA752D}" srcOrd="6" destOrd="0" presId="urn:microsoft.com/office/officeart/2005/8/layout/process4"/>
    <dgm:cxn modelId="{26565C73-597B-AA4B-BDA9-8836A555DF69}" type="presParOf" srcId="{213CDE62-B4EC-674D-B92C-BE6F39CA752D}" destId="{CD4B3BE8-51A0-4543-9283-D69AE2173E5D}" srcOrd="0" destOrd="0" presId="urn:microsoft.com/office/officeart/2005/8/layout/process4"/>
    <dgm:cxn modelId="{5A804CA1-6D01-3849-A901-09F28C504DD5}" type="presParOf" srcId="{213CDE62-B4EC-674D-B92C-BE6F39CA752D}" destId="{DE74B234-8FE8-0743-AFAF-4348296D8F30}" srcOrd="1" destOrd="0" presId="urn:microsoft.com/office/officeart/2005/8/layout/process4"/>
    <dgm:cxn modelId="{380CD8BE-EBD8-124D-94D7-0B58BF1706ED}" type="presParOf" srcId="{213CDE62-B4EC-674D-B92C-BE6F39CA752D}" destId="{C4ABA82B-9C49-F640-8A65-F23E1750FBF3}" srcOrd="2" destOrd="0" presId="urn:microsoft.com/office/officeart/2005/8/layout/process4"/>
    <dgm:cxn modelId="{97176058-D80E-C446-9266-1536D397D6CA}" type="presParOf" srcId="{C4ABA82B-9C49-F640-8A65-F23E1750FBF3}" destId="{27C6738E-0CF8-8D47-BF95-59B6C7F9C742}" srcOrd="0" destOrd="0" presId="urn:microsoft.com/office/officeart/2005/8/layout/process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101EB2-F28E-5240-9BD7-A65D2823C721}" type="doc">
      <dgm:prSet loTypeId="urn:microsoft.com/office/officeart/2005/8/layout/process4" loCatId="" qsTypeId="urn:microsoft.com/office/officeart/2005/8/quickstyle/simple4" qsCatId="simple" csTypeId="urn:microsoft.com/office/officeart/2005/8/colors/accent0_3" csCatId="mainScheme" phldr="1"/>
      <dgm:spPr/>
      <dgm:t>
        <a:bodyPr/>
        <a:lstStyle/>
        <a:p>
          <a:endParaRPr lang="en-US"/>
        </a:p>
      </dgm:t>
    </dgm:pt>
    <dgm:pt modelId="{EF040361-114B-5742-A302-1003618C4281}">
      <dgm:prSet phldrT="[Text]"/>
      <dgm:spPr/>
      <dgm:t>
        <a:bodyPr/>
        <a:lstStyle/>
        <a:p>
          <a:r>
            <a:rPr lang="en-US" dirty="0"/>
            <a:t>Anatomy and Physiology for Health and Social Care</a:t>
          </a:r>
        </a:p>
      </dgm:t>
    </dgm:pt>
    <dgm:pt modelId="{6EB26829-A025-CF4C-B017-F2C5D5039B19}" type="parTrans" cxnId="{957A7F86-B0A3-E540-BB0C-6DC81AA40586}">
      <dgm:prSet/>
      <dgm:spPr/>
      <dgm:t>
        <a:bodyPr/>
        <a:lstStyle/>
        <a:p>
          <a:endParaRPr lang="en-US"/>
        </a:p>
      </dgm:t>
    </dgm:pt>
    <dgm:pt modelId="{E3FEDFED-8C4E-2148-9A6A-A8FC80D2A36D}" type="sibTrans" cxnId="{957A7F86-B0A3-E540-BB0C-6DC81AA40586}">
      <dgm:prSet/>
      <dgm:spPr/>
      <dgm:t>
        <a:bodyPr/>
        <a:lstStyle/>
        <a:p>
          <a:endParaRPr lang="en-US"/>
        </a:p>
      </dgm:t>
    </dgm:pt>
    <dgm:pt modelId="{C039A310-71CA-C548-A9D8-6D66BD0F3A90}">
      <dgm:prSet phldrT="[Text]"/>
      <dgm:spPr/>
      <dgm:t>
        <a:bodyPr/>
        <a:lstStyle/>
        <a:p>
          <a:pPr algn="l"/>
          <a:r>
            <a:rPr lang="en-US" dirty="0"/>
            <a:t>EXAM</a:t>
          </a:r>
        </a:p>
      </dgm:t>
    </dgm:pt>
    <dgm:pt modelId="{5A32B3FB-65D4-BE4A-B2AA-03CE1944F514}" type="parTrans" cxnId="{4C432CF2-14B8-EB4C-9F10-AF91E5DD23B0}">
      <dgm:prSet/>
      <dgm:spPr/>
      <dgm:t>
        <a:bodyPr/>
        <a:lstStyle/>
        <a:p>
          <a:endParaRPr lang="en-US"/>
        </a:p>
      </dgm:t>
    </dgm:pt>
    <dgm:pt modelId="{4F09268D-C967-5840-89C2-448196F09FA9}" type="sibTrans" cxnId="{4C432CF2-14B8-EB4C-9F10-AF91E5DD23B0}">
      <dgm:prSet/>
      <dgm:spPr/>
      <dgm:t>
        <a:bodyPr/>
        <a:lstStyle/>
        <a:p>
          <a:endParaRPr lang="en-US"/>
        </a:p>
      </dgm:t>
    </dgm:pt>
    <dgm:pt modelId="{74B79C58-8A78-9F44-84C7-CCF7C06A4385}">
      <dgm:prSet phldrT="[Text]"/>
      <dgm:spPr/>
      <dgm:t>
        <a:bodyPr/>
        <a:lstStyle/>
        <a:p>
          <a:r>
            <a:rPr lang="en-US" dirty="0"/>
            <a:t>Public Health</a:t>
          </a:r>
        </a:p>
      </dgm:t>
    </dgm:pt>
    <dgm:pt modelId="{16162D6F-C518-C844-B1C2-B79FA91AA0DC}" type="parTrans" cxnId="{12A90B27-A213-CA47-A9F8-447519ED49C3}">
      <dgm:prSet/>
      <dgm:spPr/>
      <dgm:t>
        <a:bodyPr/>
        <a:lstStyle/>
        <a:p>
          <a:endParaRPr lang="en-US"/>
        </a:p>
      </dgm:t>
    </dgm:pt>
    <dgm:pt modelId="{A1BF0ED6-76BB-9E44-9B88-E4B7E7C62489}" type="sibTrans" cxnId="{12A90B27-A213-CA47-A9F8-447519ED49C3}">
      <dgm:prSet/>
      <dgm:spPr/>
      <dgm:t>
        <a:bodyPr/>
        <a:lstStyle/>
        <a:p>
          <a:endParaRPr lang="en-US"/>
        </a:p>
      </dgm:t>
    </dgm:pt>
    <dgm:pt modelId="{FB78E1A3-B0EB-6246-9724-EA9FD242AE73}">
      <dgm:prSet phldrT="[Text]"/>
      <dgm:spPr/>
      <dgm:t>
        <a:bodyPr/>
        <a:lstStyle/>
        <a:p>
          <a:r>
            <a:rPr lang="en-US" dirty="0"/>
            <a:t>COURSEWORK</a:t>
          </a:r>
        </a:p>
      </dgm:t>
    </dgm:pt>
    <dgm:pt modelId="{603DB6FB-D125-B641-9FC7-D050CD10D559}" type="parTrans" cxnId="{2823C389-C272-B94E-A7BB-4D3ECA675BC2}">
      <dgm:prSet/>
      <dgm:spPr/>
      <dgm:t>
        <a:bodyPr/>
        <a:lstStyle/>
        <a:p>
          <a:endParaRPr lang="en-US"/>
        </a:p>
      </dgm:t>
    </dgm:pt>
    <dgm:pt modelId="{049F1C85-461A-BE4B-9A4B-7ED992F4A0FA}" type="sibTrans" cxnId="{2823C389-C272-B94E-A7BB-4D3ECA675BC2}">
      <dgm:prSet/>
      <dgm:spPr/>
      <dgm:t>
        <a:bodyPr/>
        <a:lstStyle/>
        <a:p>
          <a:endParaRPr lang="en-US"/>
        </a:p>
      </dgm:t>
    </dgm:pt>
    <dgm:pt modelId="{FFAA4E90-3327-6E49-B9DA-D2BAC38799EB}">
      <dgm:prSet phldrT="[Text]"/>
      <dgm:spPr/>
      <dgm:t>
        <a:bodyPr/>
        <a:lstStyle/>
        <a:p>
          <a:r>
            <a:rPr lang="en-US" dirty="0"/>
            <a:t>Psychology for Health and Social Care</a:t>
          </a:r>
        </a:p>
      </dgm:t>
    </dgm:pt>
    <dgm:pt modelId="{00ED3774-2A39-BB41-8E1E-5156993DFE46}" type="parTrans" cxnId="{24858258-9551-924D-8347-1FC4C39C6C64}">
      <dgm:prSet/>
      <dgm:spPr/>
      <dgm:t>
        <a:bodyPr/>
        <a:lstStyle/>
        <a:p>
          <a:endParaRPr lang="en-US"/>
        </a:p>
      </dgm:t>
    </dgm:pt>
    <dgm:pt modelId="{13E099F4-50A4-D248-A41F-B79D25702BBF}" type="sibTrans" cxnId="{24858258-9551-924D-8347-1FC4C39C6C64}">
      <dgm:prSet/>
      <dgm:spPr/>
      <dgm:t>
        <a:bodyPr/>
        <a:lstStyle/>
        <a:p>
          <a:endParaRPr lang="en-US"/>
        </a:p>
      </dgm:t>
    </dgm:pt>
    <dgm:pt modelId="{93D55E7C-CCF3-A541-BCF1-B128EE186115}">
      <dgm:prSet phldrT="[Text]"/>
      <dgm:spPr/>
      <dgm:t>
        <a:bodyPr/>
        <a:lstStyle/>
        <a:p>
          <a:r>
            <a:rPr lang="en-US" dirty="0"/>
            <a:t>COURSEWORK</a:t>
          </a:r>
        </a:p>
      </dgm:t>
    </dgm:pt>
    <dgm:pt modelId="{3BE8831F-DE83-EE45-862E-8EB49F79039F}" type="parTrans" cxnId="{D527F858-FDD9-2149-81A9-123FE579CC1E}">
      <dgm:prSet/>
      <dgm:spPr/>
      <dgm:t>
        <a:bodyPr/>
        <a:lstStyle/>
        <a:p>
          <a:endParaRPr lang="en-US"/>
        </a:p>
      </dgm:t>
    </dgm:pt>
    <dgm:pt modelId="{72A87D3C-8220-0E4D-A59F-54CCAF91DFF3}" type="sibTrans" cxnId="{D527F858-FDD9-2149-81A9-123FE579CC1E}">
      <dgm:prSet/>
      <dgm:spPr/>
      <dgm:t>
        <a:bodyPr/>
        <a:lstStyle/>
        <a:p>
          <a:endParaRPr lang="en-US"/>
        </a:p>
      </dgm:t>
    </dgm:pt>
    <dgm:pt modelId="{EC7F9027-9FFD-4540-BB37-4B77B082A293}" type="pres">
      <dgm:prSet presAssocID="{19101EB2-F28E-5240-9BD7-A65D2823C721}" presName="Name0" presStyleCnt="0">
        <dgm:presLayoutVars>
          <dgm:dir/>
          <dgm:animLvl val="lvl"/>
          <dgm:resizeHandles val="exact"/>
        </dgm:presLayoutVars>
      </dgm:prSet>
      <dgm:spPr/>
    </dgm:pt>
    <dgm:pt modelId="{DFC3A2F8-3763-AB4A-A4DF-9B55968F9D4D}" type="pres">
      <dgm:prSet presAssocID="{FFAA4E90-3327-6E49-B9DA-D2BAC38799EB}" presName="boxAndChildren" presStyleCnt="0"/>
      <dgm:spPr/>
    </dgm:pt>
    <dgm:pt modelId="{38D54AE2-2862-9844-8273-7B758E84C730}" type="pres">
      <dgm:prSet presAssocID="{FFAA4E90-3327-6E49-B9DA-D2BAC38799EB}" presName="parentTextBox" presStyleLbl="node1" presStyleIdx="0" presStyleCnt="3"/>
      <dgm:spPr/>
    </dgm:pt>
    <dgm:pt modelId="{CA09868F-A4F1-F747-84E0-31791A13B819}" type="pres">
      <dgm:prSet presAssocID="{FFAA4E90-3327-6E49-B9DA-D2BAC38799EB}" presName="entireBox" presStyleLbl="node1" presStyleIdx="0" presStyleCnt="3"/>
      <dgm:spPr/>
    </dgm:pt>
    <dgm:pt modelId="{DD2B88C5-3270-3F4E-890D-CABA313C5B94}" type="pres">
      <dgm:prSet presAssocID="{FFAA4E90-3327-6E49-B9DA-D2BAC38799EB}" presName="descendantBox" presStyleCnt="0"/>
      <dgm:spPr/>
    </dgm:pt>
    <dgm:pt modelId="{D0FFD24F-7C12-9741-B280-6D57BFDF7909}" type="pres">
      <dgm:prSet presAssocID="{93D55E7C-CCF3-A541-BCF1-B128EE186115}" presName="childTextBox" presStyleLbl="fgAccFollowNode1" presStyleIdx="0" presStyleCnt="3">
        <dgm:presLayoutVars>
          <dgm:bulletEnabled val="1"/>
        </dgm:presLayoutVars>
      </dgm:prSet>
      <dgm:spPr/>
    </dgm:pt>
    <dgm:pt modelId="{E271C029-014D-E74C-8C7F-1C078FDEF39E}" type="pres">
      <dgm:prSet presAssocID="{A1BF0ED6-76BB-9E44-9B88-E4B7E7C62489}" presName="sp" presStyleCnt="0"/>
      <dgm:spPr/>
    </dgm:pt>
    <dgm:pt modelId="{93047974-E0F6-6A40-ACDC-4D0ECE9463D2}" type="pres">
      <dgm:prSet presAssocID="{74B79C58-8A78-9F44-84C7-CCF7C06A4385}" presName="arrowAndChildren" presStyleCnt="0"/>
      <dgm:spPr/>
    </dgm:pt>
    <dgm:pt modelId="{51FA100E-AB03-4E4D-85AF-D66804645071}" type="pres">
      <dgm:prSet presAssocID="{74B79C58-8A78-9F44-84C7-CCF7C06A4385}" presName="parentTextArrow" presStyleLbl="node1" presStyleIdx="0" presStyleCnt="3"/>
      <dgm:spPr/>
    </dgm:pt>
    <dgm:pt modelId="{B17F1A60-D1FD-E24D-8458-B30CC239BBDA}" type="pres">
      <dgm:prSet presAssocID="{74B79C58-8A78-9F44-84C7-CCF7C06A4385}" presName="arrow" presStyleLbl="node1" presStyleIdx="1" presStyleCnt="3"/>
      <dgm:spPr/>
    </dgm:pt>
    <dgm:pt modelId="{D15C940A-50F5-534F-858C-69642402954C}" type="pres">
      <dgm:prSet presAssocID="{74B79C58-8A78-9F44-84C7-CCF7C06A4385}" presName="descendantArrow" presStyleCnt="0"/>
      <dgm:spPr/>
    </dgm:pt>
    <dgm:pt modelId="{FA86F30D-C9A3-A746-BE30-C726D869D493}" type="pres">
      <dgm:prSet presAssocID="{FB78E1A3-B0EB-6246-9724-EA9FD242AE73}" presName="childTextArrow" presStyleLbl="fgAccFollowNode1" presStyleIdx="1" presStyleCnt="3">
        <dgm:presLayoutVars>
          <dgm:bulletEnabled val="1"/>
        </dgm:presLayoutVars>
      </dgm:prSet>
      <dgm:spPr/>
    </dgm:pt>
    <dgm:pt modelId="{11966DCB-5B31-2949-AEBC-6F155B285CF1}" type="pres">
      <dgm:prSet presAssocID="{E3FEDFED-8C4E-2148-9A6A-A8FC80D2A36D}" presName="sp" presStyleCnt="0"/>
      <dgm:spPr/>
    </dgm:pt>
    <dgm:pt modelId="{213CDE62-B4EC-674D-B92C-BE6F39CA752D}" type="pres">
      <dgm:prSet presAssocID="{EF040361-114B-5742-A302-1003618C4281}" presName="arrowAndChildren" presStyleCnt="0"/>
      <dgm:spPr/>
    </dgm:pt>
    <dgm:pt modelId="{CD4B3BE8-51A0-4543-9283-D69AE2173E5D}" type="pres">
      <dgm:prSet presAssocID="{EF040361-114B-5742-A302-1003618C4281}" presName="parentTextArrow" presStyleLbl="node1" presStyleIdx="1" presStyleCnt="3"/>
      <dgm:spPr/>
    </dgm:pt>
    <dgm:pt modelId="{DE74B234-8FE8-0743-AFAF-4348296D8F30}" type="pres">
      <dgm:prSet presAssocID="{EF040361-114B-5742-A302-1003618C4281}" presName="arrow" presStyleLbl="node1" presStyleIdx="2" presStyleCnt="3"/>
      <dgm:spPr/>
    </dgm:pt>
    <dgm:pt modelId="{C4ABA82B-9C49-F640-8A65-F23E1750FBF3}" type="pres">
      <dgm:prSet presAssocID="{EF040361-114B-5742-A302-1003618C4281}" presName="descendantArrow" presStyleCnt="0"/>
      <dgm:spPr/>
    </dgm:pt>
    <dgm:pt modelId="{27C6738E-0CF8-8D47-BF95-59B6C7F9C742}" type="pres">
      <dgm:prSet presAssocID="{C039A310-71CA-C548-A9D8-6D66BD0F3A90}" presName="childTextArrow" presStyleLbl="fgAccFollowNode1" presStyleIdx="2" presStyleCnt="3">
        <dgm:presLayoutVars>
          <dgm:bulletEnabled val="1"/>
        </dgm:presLayoutVars>
      </dgm:prSet>
      <dgm:spPr/>
    </dgm:pt>
  </dgm:ptLst>
  <dgm:cxnLst>
    <dgm:cxn modelId="{D5F45D0F-932A-4349-AA1C-D77D4499E9E3}" type="presOf" srcId="{EF040361-114B-5742-A302-1003618C4281}" destId="{DE74B234-8FE8-0743-AFAF-4348296D8F30}" srcOrd="1" destOrd="0" presId="urn:microsoft.com/office/officeart/2005/8/layout/process4"/>
    <dgm:cxn modelId="{12A90B27-A213-CA47-A9F8-447519ED49C3}" srcId="{19101EB2-F28E-5240-9BD7-A65D2823C721}" destId="{74B79C58-8A78-9F44-84C7-CCF7C06A4385}" srcOrd="1" destOrd="0" parTransId="{16162D6F-C518-C844-B1C2-B79FA91AA0DC}" sibTransId="{A1BF0ED6-76BB-9E44-9B88-E4B7E7C62489}"/>
    <dgm:cxn modelId="{61A5A341-589C-B44C-B0B2-E66BF51371C4}" type="presOf" srcId="{FFAA4E90-3327-6E49-B9DA-D2BAC38799EB}" destId="{38D54AE2-2862-9844-8273-7B758E84C730}" srcOrd="0" destOrd="0" presId="urn:microsoft.com/office/officeart/2005/8/layout/process4"/>
    <dgm:cxn modelId="{5F22216E-0856-5C40-856E-7A4BEBB428F9}" type="presOf" srcId="{C039A310-71CA-C548-A9D8-6D66BD0F3A90}" destId="{27C6738E-0CF8-8D47-BF95-59B6C7F9C742}" srcOrd="0" destOrd="0" presId="urn:microsoft.com/office/officeart/2005/8/layout/process4"/>
    <dgm:cxn modelId="{24858258-9551-924D-8347-1FC4C39C6C64}" srcId="{19101EB2-F28E-5240-9BD7-A65D2823C721}" destId="{FFAA4E90-3327-6E49-B9DA-D2BAC38799EB}" srcOrd="2" destOrd="0" parTransId="{00ED3774-2A39-BB41-8E1E-5156993DFE46}" sibTransId="{13E099F4-50A4-D248-A41F-B79D25702BBF}"/>
    <dgm:cxn modelId="{D527F858-FDD9-2149-81A9-123FE579CC1E}" srcId="{FFAA4E90-3327-6E49-B9DA-D2BAC38799EB}" destId="{93D55E7C-CCF3-A541-BCF1-B128EE186115}" srcOrd="0" destOrd="0" parTransId="{3BE8831F-DE83-EE45-862E-8EB49F79039F}" sibTransId="{72A87D3C-8220-0E4D-A59F-54CCAF91DFF3}"/>
    <dgm:cxn modelId="{3C05027C-E08B-E645-B75C-E834FA472AC1}" type="presOf" srcId="{74B79C58-8A78-9F44-84C7-CCF7C06A4385}" destId="{B17F1A60-D1FD-E24D-8458-B30CC239BBDA}" srcOrd="1" destOrd="0" presId="urn:microsoft.com/office/officeart/2005/8/layout/process4"/>
    <dgm:cxn modelId="{C856FA7D-57A6-EE44-A967-7EBC8BD8D70C}" type="presOf" srcId="{74B79C58-8A78-9F44-84C7-CCF7C06A4385}" destId="{51FA100E-AB03-4E4D-85AF-D66804645071}" srcOrd="0" destOrd="0" presId="urn:microsoft.com/office/officeart/2005/8/layout/process4"/>
    <dgm:cxn modelId="{957A7F86-B0A3-E540-BB0C-6DC81AA40586}" srcId="{19101EB2-F28E-5240-9BD7-A65D2823C721}" destId="{EF040361-114B-5742-A302-1003618C4281}" srcOrd="0" destOrd="0" parTransId="{6EB26829-A025-CF4C-B017-F2C5D5039B19}" sibTransId="{E3FEDFED-8C4E-2148-9A6A-A8FC80D2A36D}"/>
    <dgm:cxn modelId="{2823C389-C272-B94E-A7BB-4D3ECA675BC2}" srcId="{74B79C58-8A78-9F44-84C7-CCF7C06A4385}" destId="{FB78E1A3-B0EB-6246-9724-EA9FD242AE73}" srcOrd="0" destOrd="0" parTransId="{603DB6FB-D125-B641-9FC7-D050CD10D559}" sibTransId="{049F1C85-461A-BE4B-9A4B-7ED992F4A0FA}"/>
    <dgm:cxn modelId="{08207AAC-145C-DD4C-8464-5207A9EADA6C}" type="presOf" srcId="{EF040361-114B-5742-A302-1003618C4281}" destId="{CD4B3BE8-51A0-4543-9283-D69AE2173E5D}" srcOrd="0" destOrd="0" presId="urn:microsoft.com/office/officeart/2005/8/layout/process4"/>
    <dgm:cxn modelId="{14352EBF-14C9-734F-8ABC-117305DABDC7}" type="presOf" srcId="{FFAA4E90-3327-6E49-B9DA-D2BAC38799EB}" destId="{CA09868F-A4F1-F747-84E0-31791A13B819}" srcOrd="1" destOrd="0" presId="urn:microsoft.com/office/officeart/2005/8/layout/process4"/>
    <dgm:cxn modelId="{ECF3BED1-3287-6949-8DC8-D717D4A24245}" type="presOf" srcId="{FB78E1A3-B0EB-6246-9724-EA9FD242AE73}" destId="{FA86F30D-C9A3-A746-BE30-C726D869D493}" srcOrd="0" destOrd="0" presId="urn:microsoft.com/office/officeart/2005/8/layout/process4"/>
    <dgm:cxn modelId="{601393D9-ACD8-6444-9B45-869B8A9372E8}" type="presOf" srcId="{93D55E7C-CCF3-A541-BCF1-B128EE186115}" destId="{D0FFD24F-7C12-9741-B280-6D57BFDF7909}" srcOrd="0" destOrd="0" presId="urn:microsoft.com/office/officeart/2005/8/layout/process4"/>
    <dgm:cxn modelId="{ED6051E0-95CC-C44A-AE39-3A334BB60BE9}" type="presOf" srcId="{19101EB2-F28E-5240-9BD7-A65D2823C721}" destId="{EC7F9027-9FFD-4540-BB37-4B77B082A293}" srcOrd="0" destOrd="0" presId="urn:microsoft.com/office/officeart/2005/8/layout/process4"/>
    <dgm:cxn modelId="{4C432CF2-14B8-EB4C-9F10-AF91E5DD23B0}" srcId="{EF040361-114B-5742-A302-1003618C4281}" destId="{C039A310-71CA-C548-A9D8-6D66BD0F3A90}" srcOrd="0" destOrd="0" parTransId="{5A32B3FB-65D4-BE4A-B2AA-03CE1944F514}" sibTransId="{4F09268D-C967-5840-89C2-448196F09FA9}"/>
    <dgm:cxn modelId="{BF688039-7317-2244-97A0-1C44E33E806D}" type="presParOf" srcId="{EC7F9027-9FFD-4540-BB37-4B77B082A293}" destId="{DFC3A2F8-3763-AB4A-A4DF-9B55968F9D4D}" srcOrd="0" destOrd="0" presId="urn:microsoft.com/office/officeart/2005/8/layout/process4"/>
    <dgm:cxn modelId="{464CFA21-D653-AA41-A74C-F63775E254D6}" type="presParOf" srcId="{DFC3A2F8-3763-AB4A-A4DF-9B55968F9D4D}" destId="{38D54AE2-2862-9844-8273-7B758E84C730}" srcOrd="0" destOrd="0" presId="urn:microsoft.com/office/officeart/2005/8/layout/process4"/>
    <dgm:cxn modelId="{FC511015-8CC6-0243-B9FB-73B10A84EF04}" type="presParOf" srcId="{DFC3A2F8-3763-AB4A-A4DF-9B55968F9D4D}" destId="{CA09868F-A4F1-F747-84E0-31791A13B819}" srcOrd="1" destOrd="0" presId="urn:microsoft.com/office/officeart/2005/8/layout/process4"/>
    <dgm:cxn modelId="{461D1708-F497-8746-852F-41BAAA6A3522}" type="presParOf" srcId="{DFC3A2F8-3763-AB4A-A4DF-9B55968F9D4D}" destId="{DD2B88C5-3270-3F4E-890D-CABA313C5B94}" srcOrd="2" destOrd="0" presId="urn:microsoft.com/office/officeart/2005/8/layout/process4"/>
    <dgm:cxn modelId="{8C2D2B32-C187-6142-A00F-DB75F8BF7649}" type="presParOf" srcId="{DD2B88C5-3270-3F4E-890D-CABA313C5B94}" destId="{D0FFD24F-7C12-9741-B280-6D57BFDF7909}" srcOrd="0" destOrd="0" presId="urn:microsoft.com/office/officeart/2005/8/layout/process4"/>
    <dgm:cxn modelId="{F66E15EA-16DB-8D49-96EE-045B99A3F121}" type="presParOf" srcId="{EC7F9027-9FFD-4540-BB37-4B77B082A293}" destId="{E271C029-014D-E74C-8C7F-1C078FDEF39E}" srcOrd="1" destOrd="0" presId="urn:microsoft.com/office/officeart/2005/8/layout/process4"/>
    <dgm:cxn modelId="{22F582BF-75A1-014B-980A-9B68E34D0FF8}" type="presParOf" srcId="{EC7F9027-9FFD-4540-BB37-4B77B082A293}" destId="{93047974-E0F6-6A40-ACDC-4D0ECE9463D2}" srcOrd="2" destOrd="0" presId="urn:microsoft.com/office/officeart/2005/8/layout/process4"/>
    <dgm:cxn modelId="{32E31993-9E9A-2C44-BFFF-794DC32DCA25}" type="presParOf" srcId="{93047974-E0F6-6A40-ACDC-4D0ECE9463D2}" destId="{51FA100E-AB03-4E4D-85AF-D66804645071}" srcOrd="0" destOrd="0" presId="urn:microsoft.com/office/officeart/2005/8/layout/process4"/>
    <dgm:cxn modelId="{A694BC70-0A7D-744D-80C5-BECB1205F430}" type="presParOf" srcId="{93047974-E0F6-6A40-ACDC-4D0ECE9463D2}" destId="{B17F1A60-D1FD-E24D-8458-B30CC239BBDA}" srcOrd="1" destOrd="0" presId="urn:microsoft.com/office/officeart/2005/8/layout/process4"/>
    <dgm:cxn modelId="{4C8D6929-062B-D047-86C4-300BF6E06F71}" type="presParOf" srcId="{93047974-E0F6-6A40-ACDC-4D0ECE9463D2}" destId="{D15C940A-50F5-534F-858C-69642402954C}" srcOrd="2" destOrd="0" presId="urn:microsoft.com/office/officeart/2005/8/layout/process4"/>
    <dgm:cxn modelId="{B8FE9B79-E446-8542-8081-4AA8DD69AB1C}" type="presParOf" srcId="{D15C940A-50F5-534F-858C-69642402954C}" destId="{FA86F30D-C9A3-A746-BE30-C726D869D493}" srcOrd="0" destOrd="0" presId="urn:microsoft.com/office/officeart/2005/8/layout/process4"/>
    <dgm:cxn modelId="{7C924BB9-4E5F-7D43-93E5-777A1A30C7D1}" type="presParOf" srcId="{EC7F9027-9FFD-4540-BB37-4B77B082A293}" destId="{11966DCB-5B31-2949-AEBC-6F155B285CF1}" srcOrd="3" destOrd="0" presId="urn:microsoft.com/office/officeart/2005/8/layout/process4"/>
    <dgm:cxn modelId="{79BF5AE7-DC01-A64B-9E2F-C5F0323FAF03}" type="presParOf" srcId="{EC7F9027-9FFD-4540-BB37-4B77B082A293}" destId="{213CDE62-B4EC-674D-B92C-BE6F39CA752D}" srcOrd="4" destOrd="0" presId="urn:microsoft.com/office/officeart/2005/8/layout/process4"/>
    <dgm:cxn modelId="{F79C2EC5-1887-AF43-AD7F-024BDDB4D699}" type="presParOf" srcId="{213CDE62-B4EC-674D-B92C-BE6F39CA752D}" destId="{CD4B3BE8-51A0-4543-9283-D69AE2173E5D}" srcOrd="0" destOrd="0" presId="urn:microsoft.com/office/officeart/2005/8/layout/process4"/>
    <dgm:cxn modelId="{E2A3DC31-E27A-6542-A1A5-BE159FFDABE0}" type="presParOf" srcId="{213CDE62-B4EC-674D-B92C-BE6F39CA752D}" destId="{DE74B234-8FE8-0743-AFAF-4348296D8F30}" srcOrd="1" destOrd="0" presId="urn:microsoft.com/office/officeart/2005/8/layout/process4"/>
    <dgm:cxn modelId="{2C8EE5CB-5D7A-CE47-BB4B-EB71446274EB}" type="presParOf" srcId="{213CDE62-B4EC-674D-B92C-BE6F39CA752D}" destId="{C4ABA82B-9C49-F640-8A65-F23E1750FBF3}" srcOrd="2" destOrd="0" presId="urn:microsoft.com/office/officeart/2005/8/layout/process4"/>
    <dgm:cxn modelId="{FF1998ED-7751-5947-A87C-D00D8D34A37F}" type="presParOf" srcId="{C4ABA82B-9C49-F640-8A65-F23E1750FBF3}" destId="{27C6738E-0CF8-8D47-BF95-59B6C7F9C74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101EB2-F28E-5240-9BD7-A65D2823C721}" type="doc">
      <dgm:prSet loTypeId="urn:microsoft.com/office/officeart/2005/8/layout/process4" loCatId="" qsTypeId="urn:microsoft.com/office/officeart/2005/8/quickstyle/simple4" qsCatId="simple" csTypeId="urn:microsoft.com/office/officeart/2005/8/colors/accent0_3" csCatId="mainScheme" phldr="1"/>
      <dgm:spPr/>
      <dgm:t>
        <a:bodyPr/>
        <a:lstStyle/>
        <a:p>
          <a:endParaRPr lang="en-US"/>
        </a:p>
      </dgm:t>
    </dgm:pt>
    <dgm:pt modelId="{EF040361-114B-5742-A302-1003618C4281}">
      <dgm:prSet phldrT="[Text]"/>
      <dgm:spPr/>
      <dgm:t>
        <a:bodyPr/>
        <a:lstStyle/>
        <a:p>
          <a:r>
            <a:rPr lang="en-US" dirty="0"/>
            <a:t>Safeguarding </a:t>
          </a:r>
        </a:p>
      </dgm:t>
    </dgm:pt>
    <dgm:pt modelId="{6EB26829-A025-CF4C-B017-F2C5D5039B19}" type="parTrans" cxnId="{957A7F86-B0A3-E540-BB0C-6DC81AA40586}">
      <dgm:prSet/>
      <dgm:spPr/>
      <dgm:t>
        <a:bodyPr/>
        <a:lstStyle/>
        <a:p>
          <a:endParaRPr lang="en-US"/>
        </a:p>
      </dgm:t>
    </dgm:pt>
    <dgm:pt modelId="{E3FEDFED-8C4E-2148-9A6A-A8FC80D2A36D}" type="sibTrans" cxnId="{957A7F86-B0A3-E540-BB0C-6DC81AA40586}">
      <dgm:prSet/>
      <dgm:spPr/>
      <dgm:t>
        <a:bodyPr/>
        <a:lstStyle/>
        <a:p>
          <a:endParaRPr lang="en-US"/>
        </a:p>
      </dgm:t>
    </dgm:pt>
    <dgm:pt modelId="{C039A310-71CA-C548-A9D8-6D66BD0F3A90}">
      <dgm:prSet phldrT="[Text]"/>
      <dgm:spPr/>
      <dgm:t>
        <a:bodyPr/>
        <a:lstStyle/>
        <a:p>
          <a:pPr algn="ctr"/>
          <a:r>
            <a:rPr lang="en-US" dirty="0"/>
            <a:t>EXAM</a:t>
          </a:r>
        </a:p>
      </dgm:t>
    </dgm:pt>
    <dgm:pt modelId="{5A32B3FB-65D4-BE4A-B2AA-03CE1944F514}" type="parTrans" cxnId="{4C432CF2-14B8-EB4C-9F10-AF91E5DD23B0}">
      <dgm:prSet/>
      <dgm:spPr/>
      <dgm:t>
        <a:bodyPr/>
        <a:lstStyle/>
        <a:p>
          <a:endParaRPr lang="en-US"/>
        </a:p>
      </dgm:t>
    </dgm:pt>
    <dgm:pt modelId="{4F09268D-C967-5840-89C2-448196F09FA9}" type="sibTrans" cxnId="{4C432CF2-14B8-EB4C-9F10-AF91E5DD23B0}">
      <dgm:prSet/>
      <dgm:spPr/>
      <dgm:t>
        <a:bodyPr/>
        <a:lstStyle/>
        <a:p>
          <a:endParaRPr lang="en-US"/>
        </a:p>
      </dgm:t>
    </dgm:pt>
    <dgm:pt modelId="{74B79C58-8A78-9F44-84C7-CCF7C06A4385}">
      <dgm:prSet phldrT="[Text]"/>
      <dgm:spPr/>
      <dgm:t>
        <a:bodyPr/>
        <a:lstStyle/>
        <a:p>
          <a:r>
            <a:rPr lang="en-US" dirty="0"/>
            <a:t>Infection Control</a:t>
          </a:r>
        </a:p>
      </dgm:t>
    </dgm:pt>
    <dgm:pt modelId="{16162D6F-C518-C844-B1C2-B79FA91AA0DC}" type="parTrans" cxnId="{12A90B27-A213-CA47-A9F8-447519ED49C3}">
      <dgm:prSet/>
      <dgm:spPr/>
      <dgm:t>
        <a:bodyPr/>
        <a:lstStyle/>
        <a:p>
          <a:endParaRPr lang="en-US"/>
        </a:p>
      </dgm:t>
    </dgm:pt>
    <dgm:pt modelId="{A1BF0ED6-76BB-9E44-9B88-E4B7E7C62489}" type="sibTrans" cxnId="{12A90B27-A213-CA47-A9F8-447519ED49C3}">
      <dgm:prSet/>
      <dgm:spPr/>
      <dgm:t>
        <a:bodyPr/>
        <a:lstStyle/>
        <a:p>
          <a:endParaRPr lang="en-US"/>
        </a:p>
      </dgm:t>
    </dgm:pt>
    <dgm:pt modelId="{FB78E1A3-B0EB-6246-9724-EA9FD242AE73}">
      <dgm:prSet phldrT="[Text]"/>
      <dgm:spPr/>
      <dgm:t>
        <a:bodyPr/>
        <a:lstStyle/>
        <a:p>
          <a:r>
            <a:rPr lang="en-US" dirty="0"/>
            <a:t>COURSEWORK</a:t>
          </a:r>
        </a:p>
      </dgm:t>
    </dgm:pt>
    <dgm:pt modelId="{603DB6FB-D125-B641-9FC7-D050CD10D559}" type="parTrans" cxnId="{2823C389-C272-B94E-A7BB-4D3ECA675BC2}">
      <dgm:prSet/>
      <dgm:spPr/>
      <dgm:t>
        <a:bodyPr/>
        <a:lstStyle/>
        <a:p>
          <a:endParaRPr lang="en-US"/>
        </a:p>
      </dgm:t>
    </dgm:pt>
    <dgm:pt modelId="{049F1C85-461A-BE4B-9A4B-7ED992F4A0FA}" type="sibTrans" cxnId="{2823C389-C272-B94E-A7BB-4D3ECA675BC2}">
      <dgm:prSet/>
      <dgm:spPr/>
      <dgm:t>
        <a:bodyPr/>
        <a:lstStyle/>
        <a:p>
          <a:endParaRPr lang="en-US"/>
        </a:p>
      </dgm:t>
    </dgm:pt>
    <dgm:pt modelId="{FFAA4E90-3327-6E49-B9DA-D2BAC38799EB}">
      <dgm:prSet phldrT="[Text]"/>
      <dgm:spPr/>
      <dgm:t>
        <a:bodyPr/>
        <a:lstStyle/>
        <a:p>
          <a:r>
            <a:rPr lang="en-US" dirty="0"/>
            <a:t>Promote Positive </a:t>
          </a:r>
          <a:r>
            <a:rPr lang="en-US" dirty="0" err="1"/>
            <a:t>Behaviour</a:t>
          </a:r>
          <a:endParaRPr lang="en-US" dirty="0"/>
        </a:p>
      </dgm:t>
    </dgm:pt>
    <dgm:pt modelId="{00ED3774-2A39-BB41-8E1E-5156993DFE46}" type="parTrans" cxnId="{24858258-9551-924D-8347-1FC4C39C6C64}">
      <dgm:prSet/>
      <dgm:spPr/>
      <dgm:t>
        <a:bodyPr/>
        <a:lstStyle/>
        <a:p>
          <a:endParaRPr lang="en-US"/>
        </a:p>
      </dgm:t>
    </dgm:pt>
    <dgm:pt modelId="{13E099F4-50A4-D248-A41F-B79D25702BBF}" type="sibTrans" cxnId="{24858258-9551-924D-8347-1FC4C39C6C64}">
      <dgm:prSet/>
      <dgm:spPr/>
      <dgm:t>
        <a:bodyPr/>
        <a:lstStyle/>
        <a:p>
          <a:endParaRPr lang="en-US"/>
        </a:p>
      </dgm:t>
    </dgm:pt>
    <dgm:pt modelId="{93D55E7C-CCF3-A541-BCF1-B128EE186115}">
      <dgm:prSet phldrT="[Text]"/>
      <dgm:spPr/>
      <dgm:t>
        <a:bodyPr/>
        <a:lstStyle/>
        <a:p>
          <a:r>
            <a:rPr lang="en-US" dirty="0"/>
            <a:t>COURSEWORK</a:t>
          </a:r>
        </a:p>
      </dgm:t>
    </dgm:pt>
    <dgm:pt modelId="{3BE8831F-DE83-EE45-862E-8EB49F79039F}" type="parTrans" cxnId="{D527F858-FDD9-2149-81A9-123FE579CC1E}">
      <dgm:prSet/>
      <dgm:spPr/>
      <dgm:t>
        <a:bodyPr/>
        <a:lstStyle/>
        <a:p>
          <a:endParaRPr lang="en-US"/>
        </a:p>
      </dgm:t>
    </dgm:pt>
    <dgm:pt modelId="{72A87D3C-8220-0E4D-A59F-54CCAF91DFF3}" type="sibTrans" cxnId="{D527F858-FDD9-2149-81A9-123FE579CC1E}">
      <dgm:prSet/>
      <dgm:spPr/>
      <dgm:t>
        <a:bodyPr/>
        <a:lstStyle/>
        <a:p>
          <a:endParaRPr lang="en-US"/>
        </a:p>
      </dgm:t>
    </dgm:pt>
    <dgm:pt modelId="{CE35A81C-8811-414C-87B7-569582C2BA2A}">
      <dgm:prSet phldrT="[Text]"/>
      <dgm:spPr/>
      <dgm:t>
        <a:bodyPr/>
        <a:lstStyle/>
        <a:p>
          <a:r>
            <a:rPr lang="en-US" dirty="0"/>
            <a:t>Sexual health, reproduction and early development stages</a:t>
          </a:r>
        </a:p>
      </dgm:t>
    </dgm:pt>
    <dgm:pt modelId="{40AF2EEE-31FE-4438-8F52-584C896101E0}" type="parTrans" cxnId="{84DA991A-75AA-467E-974B-7CF0BBDA0346}">
      <dgm:prSet/>
      <dgm:spPr/>
      <dgm:t>
        <a:bodyPr/>
        <a:lstStyle/>
        <a:p>
          <a:endParaRPr lang="en-US"/>
        </a:p>
      </dgm:t>
    </dgm:pt>
    <dgm:pt modelId="{C67A954E-CED0-4B96-9BFC-06E9232FC327}" type="sibTrans" cxnId="{84DA991A-75AA-467E-974B-7CF0BBDA0346}">
      <dgm:prSet/>
      <dgm:spPr/>
      <dgm:t>
        <a:bodyPr/>
        <a:lstStyle/>
        <a:p>
          <a:endParaRPr lang="en-US"/>
        </a:p>
      </dgm:t>
    </dgm:pt>
    <dgm:pt modelId="{018F3E3E-7137-4C20-A8F0-10EC8D7C16E7}">
      <dgm:prSet phldrT="[Text]"/>
      <dgm:spPr/>
      <dgm:t>
        <a:bodyPr/>
        <a:lstStyle/>
        <a:p>
          <a:r>
            <a:rPr lang="en-US" dirty="0"/>
            <a:t>COURSEWORK</a:t>
          </a:r>
        </a:p>
      </dgm:t>
    </dgm:pt>
    <dgm:pt modelId="{C5AAD639-53D9-4A4C-9C17-63F4575E762D}" type="parTrans" cxnId="{0AC94E2E-37FD-4AFD-B7E9-DAA8338F8171}">
      <dgm:prSet/>
      <dgm:spPr/>
      <dgm:t>
        <a:bodyPr/>
        <a:lstStyle/>
        <a:p>
          <a:endParaRPr lang="en-US"/>
        </a:p>
      </dgm:t>
    </dgm:pt>
    <dgm:pt modelId="{F92F1407-CD22-4BB7-B5C9-5F27851BA8B4}" type="sibTrans" cxnId="{0AC94E2E-37FD-4AFD-B7E9-DAA8338F8171}">
      <dgm:prSet/>
      <dgm:spPr/>
      <dgm:t>
        <a:bodyPr/>
        <a:lstStyle/>
        <a:p>
          <a:endParaRPr lang="en-US"/>
        </a:p>
      </dgm:t>
    </dgm:pt>
    <dgm:pt modelId="{EC7F9027-9FFD-4540-BB37-4B77B082A293}" type="pres">
      <dgm:prSet presAssocID="{19101EB2-F28E-5240-9BD7-A65D2823C721}" presName="Name0" presStyleCnt="0">
        <dgm:presLayoutVars>
          <dgm:dir/>
          <dgm:animLvl val="lvl"/>
          <dgm:resizeHandles val="exact"/>
        </dgm:presLayoutVars>
      </dgm:prSet>
      <dgm:spPr/>
    </dgm:pt>
    <dgm:pt modelId="{FB119939-72B3-4B11-8DF1-4461E29A3AD4}" type="pres">
      <dgm:prSet presAssocID="{CE35A81C-8811-414C-87B7-569582C2BA2A}" presName="boxAndChildren" presStyleCnt="0"/>
      <dgm:spPr/>
    </dgm:pt>
    <dgm:pt modelId="{70D9ABC9-DF93-4C58-9F5F-E8A3AE69A511}" type="pres">
      <dgm:prSet presAssocID="{CE35A81C-8811-414C-87B7-569582C2BA2A}" presName="parentTextBox" presStyleLbl="node1" presStyleIdx="0" presStyleCnt="4"/>
      <dgm:spPr/>
    </dgm:pt>
    <dgm:pt modelId="{1F6866F2-AB14-4313-A11F-1A2028417777}" type="pres">
      <dgm:prSet presAssocID="{CE35A81C-8811-414C-87B7-569582C2BA2A}" presName="entireBox" presStyleLbl="node1" presStyleIdx="0" presStyleCnt="4"/>
      <dgm:spPr/>
    </dgm:pt>
    <dgm:pt modelId="{64BEC1A1-9074-48A8-A824-511AFEB3E351}" type="pres">
      <dgm:prSet presAssocID="{CE35A81C-8811-414C-87B7-569582C2BA2A}" presName="descendantBox" presStyleCnt="0"/>
      <dgm:spPr/>
    </dgm:pt>
    <dgm:pt modelId="{A4C80C0E-D679-49A3-B4B1-C86CC7B11438}" type="pres">
      <dgm:prSet presAssocID="{018F3E3E-7137-4C20-A8F0-10EC8D7C16E7}" presName="childTextBox" presStyleLbl="fgAccFollowNode1" presStyleIdx="0" presStyleCnt="4">
        <dgm:presLayoutVars>
          <dgm:bulletEnabled val="1"/>
        </dgm:presLayoutVars>
      </dgm:prSet>
      <dgm:spPr/>
    </dgm:pt>
    <dgm:pt modelId="{2323F4F6-500E-41F6-A116-E4D314B0281F}" type="pres">
      <dgm:prSet presAssocID="{13E099F4-50A4-D248-A41F-B79D25702BBF}" presName="sp" presStyleCnt="0"/>
      <dgm:spPr/>
    </dgm:pt>
    <dgm:pt modelId="{7A1793DB-0F74-4C7E-85F9-8E09E8F8667E}" type="pres">
      <dgm:prSet presAssocID="{FFAA4E90-3327-6E49-B9DA-D2BAC38799EB}" presName="arrowAndChildren" presStyleCnt="0"/>
      <dgm:spPr/>
    </dgm:pt>
    <dgm:pt modelId="{B50FB66D-87AB-43A4-A015-DD8DF7734179}" type="pres">
      <dgm:prSet presAssocID="{FFAA4E90-3327-6E49-B9DA-D2BAC38799EB}" presName="parentTextArrow" presStyleLbl="node1" presStyleIdx="0" presStyleCnt="4"/>
      <dgm:spPr/>
    </dgm:pt>
    <dgm:pt modelId="{6ED076DD-44A7-4BB4-8FE9-BB2584EA63AA}" type="pres">
      <dgm:prSet presAssocID="{FFAA4E90-3327-6E49-B9DA-D2BAC38799EB}" presName="arrow" presStyleLbl="node1" presStyleIdx="1" presStyleCnt="4"/>
      <dgm:spPr/>
    </dgm:pt>
    <dgm:pt modelId="{86A2DD3B-1698-4ABD-8FD7-38436C47A116}" type="pres">
      <dgm:prSet presAssocID="{FFAA4E90-3327-6E49-B9DA-D2BAC38799EB}" presName="descendantArrow" presStyleCnt="0"/>
      <dgm:spPr/>
    </dgm:pt>
    <dgm:pt modelId="{55FDF135-796D-47DA-8BEF-1982192FDA49}" type="pres">
      <dgm:prSet presAssocID="{93D55E7C-CCF3-A541-BCF1-B128EE186115}" presName="childTextArrow" presStyleLbl="fgAccFollowNode1" presStyleIdx="1" presStyleCnt="4">
        <dgm:presLayoutVars>
          <dgm:bulletEnabled val="1"/>
        </dgm:presLayoutVars>
      </dgm:prSet>
      <dgm:spPr/>
    </dgm:pt>
    <dgm:pt modelId="{E271C029-014D-E74C-8C7F-1C078FDEF39E}" type="pres">
      <dgm:prSet presAssocID="{A1BF0ED6-76BB-9E44-9B88-E4B7E7C62489}" presName="sp" presStyleCnt="0"/>
      <dgm:spPr/>
    </dgm:pt>
    <dgm:pt modelId="{93047974-E0F6-6A40-ACDC-4D0ECE9463D2}" type="pres">
      <dgm:prSet presAssocID="{74B79C58-8A78-9F44-84C7-CCF7C06A4385}" presName="arrowAndChildren" presStyleCnt="0"/>
      <dgm:spPr/>
    </dgm:pt>
    <dgm:pt modelId="{51FA100E-AB03-4E4D-85AF-D66804645071}" type="pres">
      <dgm:prSet presAssocID="{74B79C58-8A78-9F44-84C7-CCF7C06A4385}" presName="parentTextArrow" presStyleLbl="node1" presStyleIdx="1" presStyleCnt="4"/>
      <dgm:spPr/>
    </dgm:pt>
    <dgm:pt modelId="{B17F1A60-D1FD-E24D-8458-B30CC239BBDA}" type="pres">
      <dgm:prSet presAssocID="{74B79C58-8A78-9F44-84C7-CCF7C06A4385}" presName="arrow" presStyleLbl="node1" presStyleIdx="2" presStyleCnt="4"/>
      <dgm:spPr/>
    </dgm:pt>
    <dgm:pt modelId="{D15C940A-50F5-534F-858C-69642402954C}" type="pres">
      <dgm:prSet presAssocID="{74B79C58-8A78-9F44-84C7-CCF7C06A4385}" presName="descendantArrow" presStyleCnt="0"/>
      <dgm:spPr/>
    </dgm:pt>
    <dgm:pt modelId="{FA86F30D-C9A3-A746-BE30-C726D869D493}" type="pres">
      <dgm:prSet presAssocID="{FB78E1A3-B0EB-6246-9724-EA9FD242AE73}" presName="childTextArrow" presStyleLbl="fgAccFollowNode1" presStyleIdx="2" presStyleCnt="4">
        <dgm:presLayoutVars>
          <dgm:bulletEnabled val="1"/>
        </dgm:presLayoutVars>
      </dgm:prSet>
      <dgm:spPr/>
    </dgm:pt>
    <dgm:pt modelId="{11966DCB-5B31-2949-AEBC-6F155B285CF1}" type="pres">
      <dgm:prSet presAssocID="{E3FEDFED-8C4E-2148-9A6A-A8FC80D2A36D}" presName="sp" presStyleCnt="0"/>
      <dgm:spPr/>
    </dgm:pt>
    <dgm:pt modelId="{213CDE62-B4EC-674D-B92C-BE6F39CA752D}" type="pres">
      <dgm:prSet presAssocID="{EF040361-114B-5742-A302-1003618C4281}" presName="arrowAndChildren" presStyleCnt="0"/>
      <dgm:spPr/>
    </dgm:pt>
    <dgm:pt modelId="{CD4B3BE8-51A0-4543-9283-D69AE2173E5D}" type="pres">
      <dgm:prSet presAssocID="{EF040361-114B-5742-A302-1003618C4281}" presName="parentTextArrow" presStyleLbl="node1" presStyleIdx="2" presStyleCnt="4"/>
      <dgm:spPr/>
    </dgm:pt>
    <dgm:pt modelId="{DE74B234-8FE8-0743-AFAF-4348296D8F30}" type="pres">
      <dgm:prSet presAssocID="{EF040361-114B-5742-A302-1003618C4281}" presName="arrow" presStyleLbl="node1" presStyleIdx="3" presStyleCnt="4"/>
      <dgm:spPr/>
    </dgm:pt>
    <dgm:pt modelId="{C4ABA82B-9C49-F640-8A65-F23E1750FBF3}" type="pres">
      <dgm:prSet presAssocID="{EF040361-114B-5742-A302-1003618C4281}" presName="descendantArrow" presStyleCnt="0"/>
      <dgm:spPr/>
    </dgm:pt>
    <dgm:pt modelId="{27C6738E-0CF8-8D47-BF95-59B6C7F9C742}" type="pres">
      <dgm:prSet presAssocID="{C039A310-71CA-C548-A9D8-6D66BD0F3A90}" presName="childTextArrow" presStyleLbl="fgAccFollowNode1" presStyleIdx="3" presStyleCnt="4">
        <dgm:presLayoutVars>
          <dgm:bulletEnabled val="1"/>
        </dgm:presLayoutVars>
      </dgm:prSet>
      <dgm:spPr/>
    </dgm:pt>
  </dgm:ptLst>
  <dgm:cxnLst>
    <dgm:cxn modelId="{84DA991A-75AA-467E-974B-7CF0BBDA0346}" srcId="{19101EB2-F28E-5240-9BD7-A65D2823C721}" destId="{CE35A81C-8811-414C-87B7-569582C2BA2A}" srcOrd="3" destOrd="0" parTransId="{40AF2EEE-31FE-4438-8F52-584C896101E0}" sibTransId="{C67A954E-CED0-4B96-9BFC-06E9232FC327}"/>
    <dgm:cxn modelId="{566A051E-ECFA-BF41-A284-FA77472DD2A7}" type="presOf" srcId="{74B79C58-8A78-9F44-84C7-CCF7C06A4385}" destId="{B17F1A60-D1FD-E24D-8458-B30CC239BBDA}" srcOrd="1" destOrd="0" presId="urn:microsoft.com/office/officeart/2005/8/layout/process4"/>
    <dgm:cxn modelId="{C0B1A421-932B-3B46-A34E-353EC1806A1E}" type="presOf" srcId="{C039A310-71CA-C548-A9D8-6D66BD0F3A90}" destId="{27C6738E-0CF8-8D47-BF95-59B6C7F9C742}" srcOrd="0" destOrd="0" presId="urn:microsoft.com/office/officeart/2005/8/layout/process4"/>
    <dgm:cxn modelId="{12A90B27-A213-CA47-A9F8-447519ED49C3}" srcId="{19101EB2-F28E-5240-9BD7-A65D2823C721}" destId="{74B79C58-8A78-9F44-84C7-CCF7C06A4385}" srcOrd="1" destOrd="0" parTransId="{16162D6F-C518-C844-B1C2-B79FA91AA0DC}" sibTransId="{A1BF0ED6-76BB-9E44-9B88-E4B7E7C62489}"/>
    <dgm:cxn modelId="{B81A5C2D-A5AC-0F47-B5B7-D5F450A16B49}" type="presOf" srcId="{EF040361-114B-5742-A302-1003618C4281}" destId="{DE74B234-8FE8-0743-AFAF-4348296D8F30}" srcOrd="1" destOrd="0" presId="urn:microsoft.com/office/officeart/2005/8/layout/process4"/>
    <dgm:cxn modelId="{0AC94E2E-37FD-4AFD-B7E9-DAA8338F8171}" srcId="{CE35A81C-8811-414C-87B7-569582C2BA2A}" destId="{018F3E3E-7137-4C20-A8F0-10EC8D7C16E7}" srcOrd="0" destOrd="0" parTransId="{C5AAD639-53D9-4A4C-9C17-63F4575E762D}" sibTransId="{F92F1407-CD22-4BB7-B5C9-5F27851BA8B4}"/>
    <dgm:cxn modelId="{084F5232-BA1C-4191-BFC1-23A22B48C9B3}" type="presOf" srcId="{CE35A81C-8811-414C-87B7-569582C2BA2A}" destId="{1F6866F2-AB14-4313-A11F-1A2028417777}" srcOrd="1" destOrd="0" presId="urn:microsoft.com/office/officeart/2005/8/layout/process4"/>
    <dgm:cxn modelId="{E4D9863F-C8BA-46E5-B2C3-70CA6312008B}" type="presOf" srcId="{FFAA4E90-3327-6E49-B9DA-D2BAC38799EB}" destId="{6ED076DD-44A7-4BB4-8FE9-BB2584EA63AA}" srcOrd="1" destOrd="0" presId="urn:microsoft.com/office/officeart/2005/8/layout/process4"/>
    <dgm:cxn modelId="{DA91F051-4C05-4D35-9FD0-7873845B7880}" type="presOf" srcId="{FFAA4E90-3327-6E49-B9DA-D2BAC38799EB}" destId="{B50FB66D-87AB-43A4-A015-DD8DF7734179}" srcOrd="0" destOrd="0" presId="urn:microsoft.com/office/officeart/2005/8/layout/process4"/>
    <dgm:cxn modelId="{93819777-4632-4587-9C3F-8656B6E8C23F}" type="presOf" srcId="{CE35A81C-8811-414C-87B7-569582C2BA2A}" destId="{70D9ABC9-DF93-4C58-9F5F-E8A3AE69A511}" srcOrd="0" destOrd="0" presId="urn:microsoft.com/office/officeart/2005/8/layout/process4"/>
    <dgm:cxn modelId="{24858258-9551-924D-8347-1FC4C39C6C64}" srcId="{19101EB2-F28E-5240-9BD7-A65D2823C721}" destId="{FFAA4E90-3327-6E49-B9DA-D2BAC38799EB}" srcOrd="2" destOrd="0" parTransId="{00ED3774-2A39-BB41-8E1E-5156993DFE46}" sibTransId="{13E099F4-50A4-D248-A41F-B79D25702BBF}"/>
    <dgm:cxn modelId="{D527F858-FDD9-2149-81A9-123FE579CC1E}" srcId="{FFAA4E90-3327-6E49-B9DA-D2BAC38799EB}" destId="{93D55E7C-CCF3-A541-BCF1-B128EE186115}" srcOrd="0" destOrd="0" parTransId="{3BE8831F-DE83-EE45-862E-8EB49F79039F}" sibTransId="{72A87D3C-8220-0E4D-A59F-54CCAF91DFF3}"/>
    <dgm:cxn modelId="{957A7F86-B0A3-E540-BB0C-6DC81AA40586}" srcId="{19101EB2-F28E-5240-9BD7-A65D2823C721}" destId="{EF040361-114B-5742-A302-1003618C4281}" srcOrd="0" destOrd="0" parTransId="{6EB26829-A025-CF4C-B017-F2C5D5039B19}" sibTransId="{E3FEDFED-8C4E-2148-9A6A-A8FC80D2A36D}"/>
    <dgm:cxn modelId="{2823C389-C272-B94E-A7BB-4D3ECA675BC2}" srcId="{74B79C58-8A78-9F44-84C7-CCF7C06A4385}" destId="{FB78E1A3-B0EB-6246-9724-EA9FD242AE73}" srcOrd="0" destOrd="0" parTransId="{603DB6FB-D125-B641-9FC7-D050CD10D559}" sibTransId="{049F1C85-461A-BE4B-9A4B-7ED992F4A0FA}"/>
    <dgm:cxn modelId="{265CF990-B8FC-354D-B277-5E85FFEFD0B7}" type="presOf" srcId="{EF040361-114B-5742-A302-1003618C4281}" destId="{CD4B3BE8-51A0-4543-9283-D69AE2173E5D}" srcOrd="0" destOrd="0" presId="urn:microsoft.com/office/officeart/2005/8/layout/process4"/>
    <dgm:cxn modelId="{86379092-BA06-BB47-8E79-BC7C7A889A6D}" type="presOf" srcId="{19101EB2-F28E-5240-9BD7-A65D2823C721}" destId="{EC7F9027-9FFD-4540-BB37-4B77B082A293}" srcOrd="0" destOrd="0" presId="urn:microsoft.com/office/officeart/2005/8/layout/process4"/>
    <dgm:cxn modelId="{F4C5F7AB-D3C9-E64A-A820-C75574A9B54B}" type="presOf" srcId="{74B79C58-8A78-9F44-84C7-CCF7C06A4385}" destId="{51FA100E-AB03-4E4D-85AF-D66804645071}" srcOrd="0" destOrd="0" presId="urn:microsoft.com/office/officeart/2005/8/layout/process4"/>
    <dgm:cxn modelId="{2891D0B8-560B-4F6C-9F99-C7A10E101B33}" type="presOf" srcId="{93D55E7C-CCF3-A541-BCF1-B128EE186115}" destId="{55FDF135-796D-47DA-8BEF-1982192FDA49}" srcOrd="0" destOrd="0" presId="urn:microsoft.com/office/officeart/2005/8/layout/process4"/>
    <dgm:cxn modelId="{049C19EB-7CBF-A741-A583-5B44C6826A58}" type="presOf" srcId="{FB78E1A3-B0EB-6246-9724-EA9FD242AE73}" destId="{FA86F30D-C9A3-A746-BE30-C726D869D493}" srcOrd="0" destOrd="0" presId="urn:microsoft.com/office/officeart/2005/8/layout/process4"/>
    <dgm:cxn modelId="{4C432CF2-14B8-EB4C-9F10-AF91E5DD23B0}" srcId="{EF040361-114B-5742-A302-1003618C4281}" destId="{C039A310-71CA-C548-A9D8-6D66BD0F3A90}" srcOrd="0" destOrd="0" parTransId="{5A32B3FB-65D4-BE4A-B2AA-03CE1944F514}" sibTransId="{4F09268D-C967-5840-89C2-448196F09FA9}"/>
    <dgm:cxn modelId="{A8DBA2F9-6A5B-4CE1-9F43-0DEA6DA2D465}" type="presOf" srcId="{018F3E3E-7137-4C20-A8F0-10EC8D7C16E7}" destId="{A4C80C0E-D679-49A3-B4B1-C86CC7B11438}" srcOrd="0" destOrd="0" presId="urn:microsoft.com/office/officeart/2005/8/layout/process4"/>
    <dgm:cxn modelId="{CAF9B468-C551-4EDD-B446-54BF57095E32}" type="presParOf" srcId="{EC7F9027-9FFD-4540-BB37-4B77B082A293}" destId="{FB119939-72B3-4B11-8DF1-4461E29A3AD4}" srcOrd="0" destOrd="0" presId="urn:microsoft.com/office/officeart/2005/8/layout/process4"/>
    <dgm:cxn modelId="{783A23AA-6C24-4970-A6B2-7E484806C5B1}" type="presParOf" srcId="{FB119939-72B3-4B11-8DF1-4461E29A3AD4}" destId="{70D9ABC9-DF93-4C58-9F5F-E8A3AE69A511}" srcOrd="0" destOrd="0" presId="urn:microsoft.com/office/officeart/2005/8/layout/process4"/>
    <dgm:cxn modelId="{47EC4CC2-B2D4-461D-BAA0-046D4AC114B8}" type="presParOf" srcId="{FB119939-72B3-4B11-8DF1-4461E29A3AD4}" destId="{1F6866F2-AB14-4313-A11F-1A2028417777}" srcOrd="1" destOrd="0" presId="urn:microsoft.com/office/officeart/2005/8/layout/process4"/>
    <dgm:cxn modelId="{17A26D83-4C8E-4A0F-B832-180977684062}" type="presParOf" srcId="{FB119939-72B3-4B11-8DF1-4461E29A3AD4}" destId="{64BEC1A1-9074-48A8-A824-511AFEB3E351}" srcOrd="2" destOrd="0" presId="urn:microsoft.com/office/officeart/2005/8/layout/process4"/>
    <dgm:cxn modelId="{EFC21F4F-1EBA-47AB-BFE8-3F087623D127}" type="presParOf" srcId="{64BEC1A1-9074-48A8-A824-511AFEB3E351}" destId="{A4C80C0E-D679-49A3-B4B1-C86CC7B11438}" srcOrd="0" destOrd="0" presId="urn:microsoft.com/office/officeart/2005/8/layout/process4"/>
    <dgm:cxn modelId="{18F5ACCD-A4D5-4899-A811-2E5610E25708}" type="presParOf" srcId="{EC7F9027-9FFD-4540-BB37-4B77B082A293}" destId="{2323F4F6-500E-41F6-A116-E4D314B0281F}" srcOrd="1" destOrd="0" presId="urn:microsoft.com/office/officeart/2005/8/layout/process4"/>
    <dgm:cxn modelId="{9C54F9F3-485D-4D12-AE0E-D3816E199B8F}" type="presParOf" srcId="{EC7F9027-9FFD-4540-BB37-4B77B082A293}" destId="{7A1793DB-0F74-4C7E-85F9-8E09E8F8667E}" srcOrd="2" destOrd="0" presId="urn:microsoft.com/office/officeart/2005/8/layout/process4"/>
    <dgm:cxn modelId="{9836B428-F621-45EA-9ED1-1641F9F88DFA}" type="presParOf" srcId="{7A1793DB-0F74-4C7E-85F9-8E09E8F8667E}" destId="{B50FB66D-87AB-43A4-A015-DD8DF7734179}" srcOrd="0" destOrd="0" presId="urn:microsoft.com/office/officeart/2005/8/layout/process4"/>
    <dgm:cxn modelId="{6998A319-337D-4CD6-B7CF-23D7C50D504A}" type="presParOf" srcId="{7A1793DB-0F74-4C7E-85F9-8E09E8F8667E}" destId="{6ED076DD-44A7-4BB4-8FE9-BB2584EA63AA}" srcOrd="1" destOrd="0" presId="urn:microsoft.com/office/officeart/2005/8/layout/process4"/>
    <dgm:cxn modelId="{F455942C-AADC-4140-AD70-28EA0D18E799}" type="presParOf" srcId="{7A1793DB-0F74-4C7E-85F9-8E09E8F8667E}" destId="{86A2DD3B-1698-4ABD-8FD7-38436C47A116}" srcOrd="2" destOrd="0" presId="urn:microsoft.com/office/officeart/2005/8/layout/process4"/>
    <dgm:cxn modelId="{EBB49A15-A009-4C18-8ACF-6057CB35162F}" type="presParOf" srcId="{86A2DD3B-1698-4ABD-8FD7-38436C47A116}" destId="{55FDF135-796D-47DA-8BEF-1982192FDA49}" srcOrd="0" destOrd="0" presId="urn:microsoft.com/office/officeart/2005/8/layout/process4"/>
    <dgm:cxn modelId="{80E56582-2A98-DC4F-8908-A66CB134B0E0}" type="presParOf" srcId="{EC7F9027-9FFD-4540-BB37-4B77B082A293}" destId="{E271C029-014D-E74C-8C7F-1C078FDEF39E}" srcOrd="3" destOrd="0" presId="urn:microsoft.com/office/officeart/2005/8/layout/process4"/>
    <dgm:cxn modelId="{444C5B35-00EC-C441-8953-3C46DB4D3C43}" type="presParOf" srcId="{EC7F9027-9FFD-4540-BB37-4B77B082A293}" destId="{93047974-E0F6-6A40-ACDC-4D0ECE9463D2}" srcOrd="4" destOrd="0" presId="urn:microsoft.com/office/officeart/2005/8/layout/process4"/>
    <dgm:cxn modelId="{A2DA55E5-8059-5D42-A479-0BC8F97FD88A}" type="presParOf" srcId="{93047974-E0F6-6A40-ACDC-4D0ECE9463D2}" destId="{51FA100E-AB03-4E4D-85AF-D66804645071}" srcOrd="0" destOrd="0" presId="urn:microsoft.com/office/officeart/2005/8/layout/process4"/>
    <dgm:cxn modelId="{412A9600-8E7B-1540-A66E-C4F334CCF5AD}" type="presParOf" srcId="{93047974-E0F6-6A40-ACDC-4D0ECE9463D2}" destId="{B17F1A60-D1FD-E24D-8458-B30CC239BBDA}" srcOrd="1" destOrd="0" presId="urn:microsoft.com/office/officeart/2005/8/layout/process4"/>
    <dgm:cxn modelId="{EED6E60E-5BE8-B34B-B6CE-372F583719A7}" type="presParOf" srcId="{93047974-E0F6-6A40-ACDC-4D0ECE9463D2}" destId="{D15C940A-50F5-534F-858C-69642402954C}" srcOrd="2" destOrd="0" presId="urn:microsoft.com/office/officeart/2005/8/layout/process4"/>
    <dgm:cxn modelId="{A2B524F8-C6A8-0640-9BDB-1BC6E95A4597}" type="presParOf" srcId="{D15C940A-50F5-534F-858C-69642402954C}" destId="{FA86F30D-C9A3-A746-BE30-C726D869D493}" srcOrd="0" destOrd="0" presId="urn:microsoft.com/office/officeart/2005/8/layout/process4"/>
    <dgm:cxn modelId="{D637BB25-F08B-BF46-8FA8-E4900C4A057E}" type="presParOf" srcId="{EC7F9027-9FFD-4540-BB37-4B77B082A293}" destId="{11966DCB-5B31-2949-AEBC-6F155B285CF1}" srcOrd="5" destOrd="0" presId="urn:microsoft.com/office/officeart/2005/8/layout/process4"/>
    <dgm:cxn modelId="{5043FABE-6477-174B-9F6D-D8442919171E}" type="presParOf" srcId="{EC7F9027-9FFD-4540-BB37-4B77B082A293}" destId="{213CDE62-B4EC-674D-B92C-BE6F39CA752D}" srcOrd="6" destOrd="0" presId="urn:microsoft.com/office/officeart/2005/8/layout/process4"/>
    <dgm:cxn modelId="{7E46646B-CA27-B742-9634-B4C62DB6D958}" type="presParOf" srcId="{213CDE62-B4EC-674D-B92C-BE6F39CA752D}" destId="{CD4B3BE8-51A0-4543-9283-D69AE2173E5D}" srcOrd="0" destOrd="0" presId="urn:microsoft.com/office/officeart/2005/8/layout/process4"/>
    <dgm:cxn modelId="{0BDA5912-9DC3-EB4E-B2D3-A439D4596A53}" type="presParOf" srcId="{213CDE62-B4EC-674D-B92C-BE6F39CA752D}" destId="{DE74B234-8FE8-0743-AFAF-4348296D8F30}" srcOrd="1" destOrd="0" presId="urn:microsoft.com/office/officeart/2005/8/layout/process4"/>
    <dgm:cxn modelId="{F493B119-15AF-1F4E-9868-D52B5B15325D}" type="presParOf" srcId="{213CDE62-B4EC-674D-B92C-BE6F39CA752D}" destId="{C4ABA82B-9C49-F640-8A65-F23E1750FBF3}" srcOrd="2" destOrd="0" presId="urn:microsoft.com/office/officeart/2005/8/layout/process4"/>
    <dgm:cxn modelId="{490543D1-ED1A-E445-BBD5-F99AA2A83681}" type="presParOf" srcId="{C4ABA82B-9C49-F640-8A65-F23E1750FBF3}" destId="{27C6738E-0CF8-8D47-BF95-59B6C7F9C742}" srcOrd="0" destOrd="0" presId="urn:microsoft.com/office/officeart/2005/8/layout/process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9868F-A4F1-F747-84E0-31791A13B819}">
      <dsp:nvSpPr>
        <dsp:cNvPr id="0" name=""/>
        <dsp:cNvSpPr/>
      </dsp:nvSpPr>
      <dsp:spPr>
        <a:xfrm>
          <a:off x="0" y="3296162"/>
          <a:ext cx="2884297" cy="1081874"/>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Health, Safety and security in Health and Social Care</a:t>
          </a:r>
        </a:p>
      </dsp:txBody>
      <dsp:txXfrm>
        <a:off x="0" y="3296162"/>
        <a:ext cx="2884297" cy="584212"/>
      </dsp:txXfrm>
    </dsp:sp>
    <dsp:sp modelId="{D0FFD24F-7C12-9741-B280-6D57BFDF7909}">
      <dsp:nvSpPr>
        <dsp:cNvPr id="0" name=""/>
        <dsp:cNvSpPr/>
      </dsp:nvSpPr>
      <dsp:spPr>
        <a:xfrm>
          <a:off x="0" y="3858737"/>
          <a:ext cx="2884297" cy="497662"/>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l" defTabSz="1333500">
            <a:lnSpc>
              <a:spcPct val="90000"/>
            </a:lnSpc>
            <a:spcBef>
              <a:spcPct val="0"/>
            </a:spcBef>
            <a:spcAft>
              <a:spcPct val="35000"/>
            </a:spcAft>
            <a:buNone/>
          </a:pPr>
          <a:r>
            <a:rPr lang="en-US" sz="3000" kern="1200" dirty="0"/>
            <a:t>EXAM</a:t>
          </a:r>
        </a:p>
      </dsp:txBody>
      <dsp:txXfrm>
        <a:off x="0" y="3858737"/>
        <a:ext cx="2884297" cy="497662"/>
      </dsp:txXfrm>
    </dsp:sp>
    <dsp:sp modelId="{B17F1A60-D1FD-E24D-8458-B30CC239BBDA}">
      <dsp:nvSpPr>
        <dsp:cNvPr id="0" name=""/>
        <dsp:cNvSpPr/>
      </dsp:nvSpPr>
      <dsp:spPr>
        <a:xfrm rot="10800000">
          <a:off x="0" y="1648468"/>
          <a:ext cx="2884297" cy="1663922"/>
        </a:xfrm>
        <a:prstGeom prst="upArrowCallou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Building positive relationships in Health and Social Care </a:t>
          </a:r>
        </a:p>
      </dsp:txBody>
      <dsp:txXfrm rot="-10800000">
        <a:off x="0" y="1648468"/>
        <a:ext cx="2884297" cy="584036"/>
      </dsp:txXfrm>
    </dsp:sp>
    <dsp:sp modelId="{5AB21438-66D1-4831-BA06-F31F20C15DB1}">
      <dsp:nvSpPr>
        <dsp:cNvPr id="0" name=""/>
        <dsp:cNvSpPr/>
      </dsp:nvSpPr>
      <dsp:spPr>
        <a:xfrm>
          <a:off x="0" y="2232505"/>
          <a:ext cx="2884297" cy="497512"/>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a:t>COURSEWORK</a:t>
          </a:r>
          <a:endParaRPr lang="en-US" sz="3000" kern="1200" dirty="0"/>
        </a:p>
      </dsp:txBody>
      <dsp:txXfrm>
        <a:off x="0" y="2232505"/>
        <a:ext cx="2884297" cy="497512"/>
      </dsp:txXfrm>
    </dsp:sp>
    <dsp:sp modelId="{DE74B234-8FE8-0743-AFAF-4348296D8F30}">
      <dsp:nvSpPr>
        <dsp:cNvPr id="0" name=""/>
        <dsp:cNvSpPr/>
      </dsp:nvSpPr>
      <dsp:spPr>
        <a:xfrm rot="10800000">
          <a:off x="0" y="773"/>
          <a:ext cx="2884297" cy="1663922"/>
        </a:xfrm>
        <a:prstGeom prst="upArrowCallou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Equality, diversity and rights in Health and Social Care</a:t>
          </a:r>
        </a:p>
      </dsp:txBody>
      <dsp:txXfrm rot="-10800000">
        <a:off x="0" y="773"/>
        <a:ext cx="2884297" cy="584036"/>
      </dsp:txXfrm>
    </dsp:sp>
    <dsp:sp modelId="{27C6738E-0CF8-8D47-BF95-59B6C7F9C742}">
      <dsp:nvSpPr>
        <dsp:cNvPr id="0" name=""/>
        <dsp:cNvSpPr/>
      </dsp:nvSpPr>
      <dsp:spPr>
        <a:xfrm>
          <a:off x="0" y="584810"/>
          <a:ext cx="2884297" cy="497512"/>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EXAM</a:t>
          </a:r>
        </a:p>
      </dsp:txBody>
      <dsp:txXfrm>
        <a:off x="0" y="584810"/>
        <a:ext cx="2884297" cy="4975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6EE74-DC97-4D9F-8961-853C24794D4A}">
      <dsp:nvSpPr>
        <dsp:cNvPr id="0" name=""/>
        <dsp:cNvSpPr/>
      </dsp:nvSpPr>
      <dsp:spPr>
        <a:xfrm>
          <a:off x="0" y="3889053"/>
          <a:ext cx="3025882" cy="850829"/>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dirty="0"/>
            <a:t>Career planning for health and Social Care. </a:t>
          </a:r>
        </a:p>
      </dsp:txBody>
      <dsp:txXfrm>
        <a:off x="0" y="3889053"/>
        <a:ext cx="3025882" cy="459448"/>
      </dsp:txXfrm>
    </dsp:sp>
    <dsp:sp modelId="{598F3A5C-6589-4EE3-A966-A2125305220B}">
      <dsp:nvSpPr>
        <dsp:cNvPr id="0" name=""/>
        <dsp:cNvSpPr/>
      </dsp:nvSpPr>
      <dsp:spPr>
        <a:xfrm>
          <a:off x="0" y="4331484"/>
          <a:ext cx="3025882" cy="391381"/>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US" sz="2300" kern="1200" dirty="0"/>
            <a:t>COURSEWORK</a:t>
          </a:r>
        </a:p>
      </dsp:txBody>
      <dsp:txXfrm>
        <a:off x="0" y="4331484"/>
        <a:ext cx="3025882" cy="391381"/>
      </dsp:txXfrm>
    </dsp:sp>
    <dsp:sp modelId="{0E7912B9-769B-4CA4-85DD-B93D67A5561A}">
      <dsp:nvSpPr>
        <dsp:cNvPr id="0" name=""/>
        <dsp:cNvSpPr/>
      </dsp:nvSpPr>
      <dsp:spPr>
        <a:xfrm rot="10800000">
          <a:off x="0" y="2593239"/>
          <a:ext cx="3025882" cy="1308576"/>
        </a:xfrm>
        <a:prstGeom prst="upArrowCallou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000" kern="1200" baseline="0" dirty="0"/>
            <a:t> </a:t>
          </a:r>
          <a:r>
            <a:rPr lang="en-US" sz="1000" kern="1200" dirty="0" err="1"/>
            <a:t>Personalisation</a:t>
          </a:r>
          <a:r>
            <a:rPr lang="en-US" sz="1000" kern="1200" dirty="0"/>
            <a:t> and a person-</a:t>
          </a:r>
          <a:r>
            <a:rPr lang="en-US" sz="1000" kern="1200" dirty="0" err="1"/>
            <a:t>centred</a:t>
          </a:r>
          <a:r>
            <a:rPr lang="en-US" sz="1000" kern="1200" dirty="0"/>
            <a:t> approach </a:t>
          </a:r>
        </a:p>
      </dsp:txBody>
      <dsp:txXfrm rot="-10800000">
        <a:off x="0" y="2593239"/>
        <a:ext cx="3025882" cy="459310"/>
      </dsp:txXfrm>
    </dsp:sp>
    <dsp:sp modelId="{ACDE87B3-86D9-47B0-84F6-9E3FC63312EB}">
      <dsp:nvSpPr>
        <dsp:cNvPr id="0" name=""/>
        <dsp:cNvSpPr/>
      </dsp:nvSpPr>
      <dsp:spPr>
        <a:xfrm>
          <a:off x="0" y="3052549"/>
          <a:ext cx="3025882" cy="391264"/>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US" sz="2300" kern="1200" dirty="0"/>
            <a:t>EXAM</a:t>
          </a:r>
        </a:p>
      </dsp:txBody>
      <dsp:txXfrm>
        <a:off x="0" y="3052549"/>
        <a:ext cx="3025882" cy="391264"/>
      </dsp:txXfrm>
    </dsp:sp>
    <dsp:sp modelId="{B17F1A60-D1FD-E24D-8458-B30CC239BBDA}">
      <dsp:nvSpPr>
        <dsp:cNvPr id="0" name=""/>
        <dsp:cNvSpPr/>
      </dsp:nvSpPr>
      <dsp:spPr>
        <a:xfrm rot="10800000">
          <a:off x="0" y="1297425"/>
          <a:ext cx="3025882" cy="1308576"/>
        </a:xfrm>
        <a:prstGeom prst="upArrowCallou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dirty="0"/>
            <a:t>Creativity and activity for children and young people </a:t>
          </a:r>
        </a:p>
      </dsp:txBody>
      <dsp:txXfrm rot="-10800000">
        <a:off x="0" y="1297425"/>
        <a:ext cx="3025882" cy="459310"/>
      </dsp:txXfrm>
    </dsp:sp>
    <dsp:sp modelId="{FA86F30D-C9A3-A746-BE30-C726D869D493}">
      <dsp:nvSpPr>
        <dsp:cNvPr id="0" name=""/>
        <dsp:cNvSpPr/>
      </dsp:nvSpPr>
      <dsp:spPr>
        <a:xfrm>
          <a:off x="0" y="1756735"/>
          <a:ext cx="3025882" cy="391264"/>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US" sz="2300" kern="1200" dirty="0"/>
            <a:t>COURSEWORK</a:t>
          </a:r>
        </a:p>
      </dsp:txBody>
      <dsp:txXfrm>
        <a:off x="0" y="1756735"/>
        <a:ext cx="3025882" cy="391264"/>
      </dsp:txXfrm>
    </dsp:sp>
    <dsp:sp modelId="{DE74B234-8FE8-0743-AFAF-4348296D8F30}">
      <dsp:nvSpPr>
        <dsp:cNvPr id="0" name=""/>
        <dsp:cNvSpPr/>
      </dsp:nvSpPr>
      <dsp:spPr>
        <a:xfrm rot="10800000">
          <a:off x="0" y="1611"/>
          <a:ext cx="3025882" cy="1308576"/>
        </a:xfrm>
        <a:prstGeom prst="upArrowCallou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dirty="0"/>
            <a:t>Nutrition for Health </a:t>
          </a:r>
        </a:p>
      </dsp:txBody>
      <dsp:txXfrm rot="-10800000">
        <a:off x="0" y="1611"/>
        <a:ext cx="3025882" cy="459310"/>
      </dsp:txXfrm>
    </dsp:sp>
    <dsp:sp modelId="{27C6738E-0CF8-8D47-BF95-59B6C7F9C742}">
      <dsp:nvSpPr>
        <dsp:cNvPr id="0" name=""/>
        <dsp:cNvSpPr/>
      </dsp:nvSpPr>
      <dsp:spPr>
        <a:xfrm>
          <a:off x="0" y="460922"/>
          <a:ext cx="3025882" cy="391264"/>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3576" tIns="29210" rIns="163576" bIns="29210" numCol="1" spcCol="1270" anchor="ctr" anchorCtr="0">
          <a:noAutofit/>
        </a:bodyPr>
        <a:lstStyle/>
        <a:p>
          <a:pPr marL="0" lvl="0" indent="0" algn="ctr" defTabSz="1022350">
            <a:lnSpc>
              <a:spcPct val="90000"/>
            </a:lnSpc>
            <a:spcBef>
              <a:spcPct val="0"/>
            </a:spcBef>
            <a:spcAft>
              <a:spcPct val="35000"/>
            </a:spcAft>
            <a:buNone/>
          </a:pPr>
          <a:r>
            <a:rPr lang="en-US" sz="2300" kern="1200" dirty="0"/>
            <a:t>COURSEWORK</a:t>
          </a:r>
        </a:p>
      </dsp:txBody>
      <dsp:txXfrm>
        <a:off x="0" y="460922"/>
        <a:ext cx="3025882" cy="3912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9868F-A4F1-F747-84E0-31791A13B819}">
      <dsp:nvSpPr>
        <dsp:cNvPr id="0" name=""/>
        <dsp:cNvSpPr/>
      </dsp:nvSpPr>
      <dsp:spPr>
        <a:xfrm>
          <a:off x="0" y="3296162"/>
          <a:ext cx="2884297" cy="1081874"/>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Psychology for Health and Social Care</a:t>
          </a:r>
        </a:p>
      </dsp:txBody>
      <dsp:txXfrm>
        <a:off x="0" y="3296162"/>
        <a:ext cx="2884297" cy="584212"/>
      </dsp:txXfrm>
    </dsp:sp>
    <dsp:sp modelId="{D0FFD24F-7C12-9741-B280-6D57BFDF7909}">
      <dsp:nvSpPr>
        <dsp:cNvPr id="0" name=""/>
        <dsp:cNvSpPr/>
      </dsp:nvSpPr>
      <dsp:spPr>
        <a:xfrm>
          <a:off x="0" y="3858737"/>
          <a:ext cx="2884297" cy="497662"/>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COURSEWORK</a:t>
          </a:r>
        </a:p>
      </dsp:txBody>
      <dsp:txXfrm>
        <a:off x="0" y="3858737"/>
        <a:ext cx="2884297" cy="497662"/>
      </dsp:txXfrm>
    </dsp:sp>
    <dsp:sp modelId="{B17F1A60-D1FD-E24D-8458-B30CC239BBDA}">
      <dsp:nvSpPr>
        <dsp:cNvPr id="0" name=""/>
        <dsp:cNvSpPr/>
      </dsp:nvSpPr>
      <dsp:spPr>
        <a:xfrm rot="10800000">
          <a:off x="0" y="1648468"/>
          <a:ext cx="2884297" cy="1663922"/>
        </a:xfrm>
        <a:prstGeom prst="upArrowCallou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Public Health</a:t>
          </a:r>
        </a:p>
      </dsp:txBody>
      <dsp:txXfrm rot="-10800000">
        <a:off x="0" y="1648468"/>
        <a:ext cx="2884297" cy="584036"/>
      </dsp:txXfrm>
    </dsp:sp>
    <dsp:sp modelId="{FA86F30D-C9A3-A746-BE30-C726D869D493}">
      <dsp:nvSpPr>
        <dsp:cNvPr id="0" name=""/>
        <dsp:cNvSpPr/>
      </dsp:nvSpPr>
      <dsp:spPr>
        <a:xfrm>
          <a:off x="0" y="2232505"/>
          <a:ext cx="2884297" cy="497512"/>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COURSEWORK</a:t>
          </a:r>
        </a:p>
      </dsp:txBody>
      <dsp:txXfrm>
        <a:off x="0" y="2232505"/>
        <a:ext cx="2884297" cy="497512"/>
      </dsp:txXfrm>
    </dsp:sp>
    <dsp:sp modelId="{DE74B234-8FE8-0743-AFAF-4348296D8F30}">
      <dsp:nvSpPr>
        <dsp:cNvPr id="0" name=""/>
        <dsp:cNvSpPr/>
      </dsp:nvSpPr>
      <dsp:spPr>
        <a:xfrm rot="10800000">
          <a:off x="0" y="773"/>
          <a:ext cx="2884297" cy="1663922"/>
        </a:xfrm>
        <a:prstGeom prst="upArrowCallou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dirty="0"/>
            <a:t>Anatomy and Physiology for Health and Social Care</a:t>
          </a:r>
        </a:p>
      </dsp:txBody>
      <dsp:txXfrm rot="-10800000">
        <a:off x="0" y="773"/>
        <a:ext cx="2884297" cy="584036"/>
      </dsp:txXfrm>
    </dsp:sp>
    <dsp:sp modelId="{27C6738E-0CF8-8D47-BF95-59B6C7F9C742}">
      <dsp:nvSpPr>
        <dsp:cNvPr id="0" name=""/>
        <dsp:cNvSpPr/>
      </dsp:nvSpPr>
      <dsp:spPr>
        <a:xfrm>
          <a:off x="0" y="584810"/>
          <a:ext cx="2884297" cy="497512"/>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l" defTabSz="1333500">
            <a:lnSpc>
              <a:spcPct val="90000"/>
            </a:lnSpc>
            <a:spcBef>
              <a:spcPct val="0"/>
            </a:spcBef>
            <a:spcAft>
              <a:spcPct val="35000"/>
            </a:spcAft>
            <a:buNone/>
          </a:pPr>
          <a:r>
            <a:rPr lang="en-US" sz="3000" kern="1200" dirty="0"/>
            <a:t>EXAM</a:t>
          </a:r>
        </a:p>
      </dsp:txBody>
      <dsp:txXfrm>
        <a:off x="0" y="584810"/>
        <a:ext cx="2884297" cy="4975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866F2-AB14-4313-A11F-1A2028417777}">
      <dsp:nvSpPr>
        <dsp:cNvPr id="0" name=""/>
        <dsp:cNvSpPr/>
      </dsp:nvSpPr>
      <dsp:spPr>
        <a:xfrm>
          <a:off x="0" y="3948115"/>
          <a:ext cx="2956305" cy="863751"/>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Sexual health, reproduction and early development stages</a:t>
          </a:r>
        </a:p>
      </dsp:txBody>
      <dsp:txXfrm>
        <a:off x="0" y="3948115"/>
        <a:ext cx="2956305" cy="466425"/>
      </dsp:txXfrm>
    </dsp:sp>
    <dsp:sp modelId="{A4C80C0E-D679-49A3-B4B1-C86CC7B11438}">
      <dsp:nvSpPr>
        <dsp:cNvPr id="0" name=""/>
        <dsp:cNvSpPr/>
      </dsp:nvSpPr>
      <dsp:spPr>
        <a:xfrm>
          <a:off x="0" y="4397266"/>
          <a:ext cx="2956305" cy="397325"/>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COURSEWORK</a:t>
          </a:r>
        </a:p>
      </dsp:txBody>
      <dsp:txXfrm>
        <a:off x="0" y="4397266"/>
        <a:ext cx="2956305" cy="397325"/>
      </dsp:txXfrm>
    </dsp:sp>
    <dsp:sp modelId="{6ED076DD-44A7-4BB4-8FE9-BB2584EA63AA}">
      <dsp:nvSpPr>
        <dsp:cNvPr id="0" name=""/>
        <dsp:cNvSpPr/>
      </dsp:nvSpPr>
      <dsp:spPr>
        <a:xfrm rot="10800000">
          <a:off x="0" y="2632622"/>
          <a:ext cx="2956305" cy="1328449"/>
        </a:xfrm>
        <a:prstGeom prst="upArrowCallou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Promote Positive </a:t>
          </a:r>
          <a:r>
            <a:rPr lang="en-US" sz="1100" kern="1200" dirty="0" err="1"/>
            <a:t>Behaviour</a:t>
          </a:r>
          <a:endParaRPr lang="en-US" sz="1100" kern="1200" dirty="0"/>
        </a:p>
      </dsp:txBody>
      <dsp:txXfrm rot="-10800000">
        <a:off x="0" y="2632622"/>
        <a:ext cx="2956305" cy="466285"/>
      </dsp:txXfrm>
    </dsp:sp>
    <dsp:sp modelId="{55FDF135-796D-47DA-8BEF-1982192FDA49}">
      <dsp:nvSpPr>
        <dsp:cNvPr id="0" name=""/>
        <dsp:cNvSpPr/>
      </dsp:nvSpPr>
      <dsp:spPr>
        <a:xfrm>
          <a:off x="0" y="3098908"/>
          <a:ext cx="2956305" cy="397206"/>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COURSEWORK</a:t>
          </a:r>
        </a:p>
      </dsp:txBody>
      <dsp:txXfrm>
        <a:off x="0" y="3098908"/>
        <a:ext cx="2956305" cy="397206"/>
      </dsp:txXfrm>
    </dsp:sp>
    <dsp:sp modelId="{B17F1A60-D1FD-E24D-8458-B30CC239BBDA}">
      <dsp:nvSpPr>
        <dsp:cNvPr id="0" name=""/>
        <dsp:cNvSpPr/>
      </dsp:nvSpPr>
      <dsp:spPr>
        <a:xfrm rot="10800000">
          <a:off x="0" y="1317129"/>
          <a:ext cx="2956305" cy="1328449"/>
        </a:xfrm>
        <a:prstGeom prst="upArrowCallou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Infection Control</a:t>
          </a:r>
        </a:p>
      </dsp:txBody>
      <dsp:txXfrm rot="-10800000">
        <a:off x="0" y="1317129"/>
        <a:ext cx="2956305" cy="466285"/>
      </dsp:txXfrm>
    </dsp:sp>
    <dsp:sp modelId="{FA86F30D-C9A3-A746-BE30-C726D869D493}">
      <dsp:nvSpPr>
        <dsp:cNvPr id="0" name=""/>
        <dsp:cNvSpPr/>
      </dsp:nvSpPr>
      <dsp:spPr>
        <a:xfrm>
          <a:off x="0" y="1783415"/>
          <a:ext cx="2956305" cy="397206"/>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COURSEWORK</a:t>
          </a:r>
        </a:p>
      </dsp:txBody>
      <dsp:txXfrm>
        <a:off x="0" y="1783415"/>
        <a:ext cx="2956305" cy="397206"/>
      </dsp:txXfrm>
    </dsp:sp>
    <dsp:sp modelId="{DE74B234-8FE8-0743-AFAF-4348296D8F30}">
      <dsp:nvSpPr>
        <dsp:cNvPr id="0" name=""/>
        <dsp:cNvSpPr/>
      </dsp:nvSpPr>
      <dsp:spPr>
        <a:xfrm rot="10800000">
          <a:off x="0" y="1636"/>
          <a:ext cx="2956305" cy="1328449"/>
        </a:xfrm>
        <a:prstGeom prst="upArrowCallou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Safeguarding </a:t>
          </a:r>
        </a:p>
      </dsp:txBody>
      <dsp:txXfrm rot="-10800000">
        <a:off x="0" y="1636"/>
        <a:ext cx="2956305" cy="466285"/>
      </dsp:txXfrm>
    </dsp:sp>
    <dsp:sp modelId="{27C6738E-0CF8-8D47-BF95-59B6C7F9C742}">
      <dsp:nvSpPr>
        <dsp:cNvPr id="0" name=""/>
        <dsp:cNvSpPr/>
      </dsp:nvSpPr>
      <dsp:spPr>
        <a:xfrm>
          <a:off x="0" y="467922"/>
          <a:ext cx="2956305" cy="397206"/>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EXAM</a:t>
          </a:r>
        </a:p>
      </dsp:txBody>
      <dsp:txXfrm>
        <a:off x="0" y="467922"/>
        <a:ext cx="2956305" cy="39720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85DED3-D68F-2546-9C39-C4D1E9EFEB93}"/>
              </a:ext>
            </a:extLst>
          </p:cNvPr>
          <p:cNvSpPr>
            <a:spLocks noGrp="1"/>
          </p:cNvSpPr>
          <p:nvPr>
            <p:ph type="hdr" sz="quarter"/>
          </p:nvPr>
        </p:nvSpPr>
        <p:spPr>
          <a:xfrm>
            <a:off x="0" y="0"/>
            <a:ext cx="29718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93F6BE57-7FCD-F446-A03D-33D337499500}"/>
              </a:ext>
            </a:extLst>
          </p:cNvPr>
          <p:cNvSpPr>
            <a:spLocks noGrp="1"/>
          </p:cNvSpPr>
          <p:nvPr>
            <p:ph type="dt" idx="1"/>
          </p:nvPr>
        </p:nvSpPr>
        <p:spPr>
          <a:xfrm>
            <a:off x="3884613" y="0"/>
            <a:ext cx="2971800" cy="4968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A840B963-2A95-4A4D-A4A5-C0AC72A6A2B6}" type="datetimeFigureOut">
              <a:rPr lang="en-US" altLang="en-US"/>
              <a:pPr>
                <a:defRPr/>
              </a:pPr>
              <a:t>2/8/2021</a:t>
            </a:fld>
            <a:endParaRPr lang="en-GB" altLang="en-US"/>
          </a:p>
        </p:txBody>
      </p:sp>
      <p:sp>
        <p:nvSpPr>
          <p:cNvPr id="4" name="Slide Image Placeholder 3">
            <a:extLst>
              <a:ext uri="{FF2B5EF4-FFF2-40B4-BE49-F238E27FC236}">
                <a16:creationId xmlns:a16="http://schemas.microsoft.com/office/drawing/2014/main" id="{E855E9F0-1D07-774E-9FC8-3312633DE8B9}"/>
              </a:ext>
            </a:extLst>
          </p:cNvPr>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579DAB67-5B51-4141-800D-A6CF8EC9D467}"/>
              </a:ext>
            </a:extLst>
          </p:cNvPr>
          <p:cNvSpPr>
            <a:spLocks noGrp="1"/>
          </p:cNvSpPr>
          <p:nvPr>
            <p:ph type="body" sz="quarter" idx="3"/>
          </p:nvPr>
        </p:nvSpPr>
        <p:spPr>
          <a:xfrm>
            <a:off x="685800" y="4724400"/>
            <a:ext cx="5486400" cy="447675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BBCD7EBA-D895-9E44-86A9-9B8639826F5A}"/>
              </a:ext>
            </a:extLst>
          </p:cNvPr>
          <p:cNvSpPr>
            <a:spLocks noGrp="1"/>
          </p:cNvSpPr>
          <p:nvPr>
            <p:ph type="ftr" sz="quarter" idx="4"/>
          </p:nvPr>
        </p:nvSpPr>
        <p:spPr>
          <a:xfrm>
            <a:off x="0" y="9448800"/>
            <a:ext cx="2971800"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7" name="Slide Number Placeholder 6">
            <a:extLst>
              <a:ext uri="{FF2B5EF4-FFF2-40B4-BE49-F238E27FC236}">
                <a16:creationId xmlns:a16="http://schemas.microsoft.com/office/drawing/2014/main" id="{AF84D243-FB27-4E45-8260-B425371FA9A4}"/>
              </a:ext>
            </a:extLst>
          </p:cNvPr>
          <p:cNvSpPr>
            <a:spLocks noGrp="1"/>
          </p:cNvSpPr>
          <p:nvPr>
            <p:ph type="sldNum" sz="quarter" idx="5"/>
          </p:nvPr>
        </p:nvSpPr>
        <p:spPr>
          <a:xfrm>
            <a:off x="3884613" y="9448800"/>
            <a:ext cx="29718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27567409-A3DD-C548-B572-CC1B68F0346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AA0DA70E-B41A-7E44-8796-84587D46FF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FD4835A4-C2AF-A74C-BE0F-F42E4670F2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15363" name="Slide Number Placeholder 3">
            <a:extLst>
              <a:ext uri="{FF2B5EF4-FFF2-40B4-BE49-F238E27FC236}">
                <a16:creationId xmlns:a16="http://schemas.microsoft.com/office/drawing/2014/main" id="{744DE071-03F4-6C4C-A617-9FFA13D8E670}"/>
              </a:ext>
            </a:extLst>
          </p:cNvPr>
          <p:cNvSpPr txBox="1">
            <a:spLocks noGrp="1"/>
          </p:cNvSpPr>
          <p:nvPr/>
        </p:nvSpPr>
        <p:spPr bwMode="auto">
          <a:xfrm>
            <a:off x="3884613" y="9448800"/>
            <a:ext cx="29718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FC60AD1A-CA5A-6848-A440-C67AEB45362C}" type="slidenum">
              <a:rPr lang="en-GB" altLang="en-US"/>
              <a:pPr algn="r" eaLnBrk="1" hangingPunct="1">
                <a:spcBef>
                  <a:spcPct val="0"/>
                </a:spcBef>
              </a:pPr>
              <a:t>1</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28858BBB-FA0A-D64E-8F30-B93D9D43AF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57B0B04F-6558-AC44-8253-DE25BF1C18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7411" name="Slide Number Placeholder 3">
            <a:extLst>
              <a:ext uri="{FF2B5EF4-FFF2-40B4-BE49-F238E27FC236}">
                <a16:creationId xmlns:a16="http://schemas.microsoft.com/office/drawing/2014/main" id="{A211BE85-6FEC-524D-AA2F-8423BA272600}"/>
              </a:ext>
            </a:extLst>
          </p:cNvPr>
          <p:cNvSpPr txBox="1">
            <a:spLocks noGrp="1"/>
          </p:cNvSpPr>
          <p:nvPr/>
        </p:nvSpPr>
        <p:spPr bwMode="auto">
          <a:xfrm>
            <a:off x="3884613" y="9448800"/>
            <a:ext cx="29718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65977448-AFD3-024E-A2A0-B83BE45595D7}" type="slidenum">
              <a:rPr lang="en-GB" altLang="en-US"/>
              <a:pPr algn="r" eaLnBrk="1" hangingPunct="1">
                <a:spcBef>
                  <a:spcPct val="0"/>
                </a:spcBef>
              </a:pPr>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8E364ABF-205A-8F4A-8F7E-1E321DAA27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0B77B00A-01DC-0B49-9640-588DD40BF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9459" name="Slide Number Placeholder 3">
            <a:extLst>
              <a:ext uri="{FF2B5EF4-FFF2-40B4-BE49-F238E27FC236}">
                <a16:creationId xmlns:a16="http://schemas.microsoft.com/office/drawing/2014/main" id="{689655BD-AE99-DD4B-A206-7CF24FE0A2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A04F11B-7DB4-C345-8CF9-D547EBC88E8F}" type="slidenum">
              <a:rPr lang="en-GB" altLang="en-US" smtClean="0"/>
              <a:pPr>
                <a:spcBef>
                  <a:spcPct val="0"/>
                </a:spcBef>
              </a:pPr>
              <a:t>3</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3175CB50-2D3A-D248-897E-A2C91CA129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066124C2-9A4C-8A49-A44B-AB5EC30098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2531" name="Slide Number Placeholder 3">
            <a:extLst>
              <a:ext uri="{FF2B5EF4-FFF2-40B4-BE49-F238E27FC236}">
                <a16:creationId xmlns:a16="http://schemas.microsoft.com/office/drawing/2014/main" id="{1A7E0777-97A2-D744-ABE0-58DE7BA3BA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F77CDF0-2F86-954C-9AC6-DFBFB367E8CD}" type="slidenum">
              <a:rPr lang="en-GB" altLang="en-US" smtClean="0">
                <a:latin typeface="Calibri" panose="020F0502020204030204" pitchFamily="34" charset="0"/>
              </a:rPr>
              <a:pPr/>
              <a:t>5</a:t>
            </a:fld>
            <a:endParaRPr lang="en-GB"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3743B66-FCA9-2347-97CD-F21CB46FC334}"/>
              </a:ext>
            </a:extLst>
          </p:cNvPr>
          <p:cNvSpPr>
            <a:spLocks noGrp="1"/>
          </p:cNvSpPr>
          <p:nvPr>
            <p:ph type="dt" sz="half" idx="10"/>
          </p:nvPr>
        </p:nvSpPr>
        <p:spPr/>
        <p:txBody>
          <a:bodyPr/>
          <a:lstStyle>
            <a:lvl1pPr>
              <a:defRPr/>
            </a:lvl1pPr>
          </a:lstStyle>
          <a:p>
            <a:pPr>
              <a:defRPr/>
            </a:pPr>
            <a:fld id="{03615A48-2819-CF41-8311-9350297BDE9D}" type="datetimeFigureOut">
              <a:rPr lang="en-US" altLang="en-US"/>
              <a:pPr>
                <a:defRPr/>
              </a:pPr>
              <a:t>2/8/2021</a:t>
            </a:fld>
            <a:endParaRPr lang="en-GB" altLang="en-US"/>
          </a:p>
        </p:txBody>
      </p:sp>
      <p:sp>
        <p:nvSpPr>
          <p:cNvPr id="5" name="Footer Placeholder 4">
            <a:extLst>
              <a:ext uri="{FF2B5EF4-FFF2-40B4-BE49-F238E27FC236}">
                <a16:creationId xmlns:a16="http://schemas.microsoft.com/office/drawing/2014/main" id="{DBBB9B02-4B05-7B4B-B49C-301DA55DC39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1CE22D1-EE1E-A443-A5F8-8505AF93C01B}"/>
              </a:ext>
            </a:extLst>
          </p:cNvPr>
          <p:cNvSpPr>
            <a:spLocks noGrp="1"/>
          </p:cNvSpPr>
          <p:nvPr>
            <p:ph type="sldNum" sz="quarter" idx="12"/>
          </p:nvPr>
        </p:nvSpPr>
        <p:spPr/>
        <p:txBody>
          <a:bodyPr/>
          <a:lstStyle>
            <a:lvl1pPr>
              <a:defRPr/>
            </a:lvl1pPr>
          </a:lstStyle>
          <a:p>
            <a:pPr>
              <a:defRPr/>
            </a:pPr>
            <a:fld id="{CABD67A2-13FE-F44A-A0E7-54743E311A51}" type="slidenum">
              <a:rPr lang="en-GB" altLang="en-US"/>
              <a:pPr>
                <a:defRPr/>
              </a:pPr>
              <a:t>‹#›</a:t>
            </a:fld>
            <a:endParaRPr lang="en-GB" altLang="en-US"/>
          </a:p>
        </p:txBody>
      </p:sp>
    </p:spTree>
    <p:extLst>
      <p:ext uri="{BB962C8B-B14F-4D97-AF65-F5344CB8AC3E}">
        <p14:creationId xmlns:p14="http://schemas.microsoft.com/office/powerpoint/2010/main" val="944672258"/>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8533AA-B485-384B-8B7C-2635C6D42B6C}"/>
              </a:ext>
            </a:extLst>
          </p:cNvPr>
          <p:cNvSpPr>
            <a:spLocks noGrp="1"/>
          </p:cNvSpPr>
          <p:nvPr>
            <p:ph type="dt" sz="half" idx="10"/>
          </p:nvPr>
        </p:nvSpPr>
        <p:spPr/>
        <p:txBody>
          <a:bodyPr/>
          <a:lstStyle>
            <a:lvl1pPr>
              <a:defRPr/>
            </a:lvl1pPr>
          </a:lstStyle>
          <a:p>
            <a:pPr>
              <a:defRPr/>
            </a:pPr>
            <a:fld id="{07048072-FAA4-0349-B760-40FD2E0C6B6A}" type="datetimeFigureOut">
              <a:rPr lang="en-US" altLang="en-US"/>
              <a:pPr>
                <a:defRPr/>
              </a:pPr>
              <a:t>2/8/2021</a:t>
            </a:fld>
            <a:endParaRPr lang="en-GB" altLang="en-US"/>
          </a:p>
        </p:txBody>
      </p:sp>
      <p:sp>
        <p:nvSpPr>
          <p:cNvPr id="5" name="Footer Placeholder 4">
            <a:extLst>
              <a:ext uri="{FF2B5EF4-FFF2-40B4-BE49-F238E27FC236}">
                <a16:creationId xmlns:a16="http://schemas.microsoft.com/office/drawing/2014/main" id="{0BBF3D22-3821-2D4A-A391-54A42CA221B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B646189-0870-F34A-B815-0A68CD5A0D17}"/>
              </a:ext>
            </a:extLst>
          </p:cNvPr>
          <p:cNvSpPr>
            <a:spLocks noGrp="1"/>
          </p:cNvSpPr>
          <p:nvPr>
            <p:ph type="sldNum" sz="quarter" idx="12"/>
          </p:nvPr>
        </p:nvSpPr>
        <p:spPr/>
        <p:txBody>
          <a:bodyPr/>
          <a:lstStyle>
            <a:lvl1pPr>
              <a:defRPr/>
            </a:lvl1pPr>
          </a:lstStyle>
          <a:p>
            <a:pPr>
              <a:defRPr/>
            </a:pPr>
            <a:fld id="{04ECD6B0-F32F-7B42-9439-5102B072D586}" type="slidenum">
              <a:rPr lang="en-GB" altLang="en-US"/>
              <a:pPr>
                <a:defRPr/>
              </a:pPr>
              <a:t>‹#›</a:t>
            </a:fld>
            <a:endParaRPr lang="en-GB" altLang="en-US"/>
          </a:p>
        </p:txBody>
      </p:sp>
    </p:spTree>
    <p:extLst>
      <p:ext uri="{BB962C8B-B14F-4D97-AF65-F5344CB8AC3E}">
        <p14:creationId xmlns:p14="http://schemas.microsoft.com/office/powerpoint/2010/main" val="3762848591"/>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312367-84A6-F540-BC83-24D8FA82E4D9}"/>
              </a:ext>
            </a:extLst>
          </p:cNvPr>
          <p:cNvSpPr>
            <a:spLocks noGrp="1"/>
          </p:cNvSpPr>
          <p:nvPr>
            <p:ph type="dt" sz="half" idx="10"/>
          </p:nvPr>
        </p:nvSpPr>
        <p:spPr/>
        <p:txBody>
          <a:bodyPr/>
          <a:lstStyle>
            <a:lvl1pPr>
              <a:defRPr/>
            </a:lvl1pPr>
          </a:lstStyle>
          <a:p>
            <a:pPr>
              <a:defRPr/>
            </a:pPr>
            <a:fld id="{48D88C31-645C-8B4D-BA79-D69282F6BB1B}" type="datetimeFigureOut">
              <a:rPr lang="en-US" altLang="en-US"/>
              <a:pPr>
                <a:defRPr/>
              </a:pPr>
              <a:t>2/8/2021</a:t>
            </a:fld>
            <a:endParaRPr lang="en-GB" altLang="en-US"/>
          </a:p>
        </p:txBody>
      </p:sp>
      <p:sp>
        <p:nvSpPr>
          <p:cNvPr id="5" name="Footer Placeholder 4">
            <a:extLst>
              <a:ext uri="{FF2B5EF4-FFF2-40B4-BE49-F238E27FC236}">
                <a16:creationId xmlns:a16="http://schemas.microsoft.com/office/drawing/2014/main" id="{F8B4CE50-C4E9-0F4B-802C-EB6F7544A83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D0DF4B-83A5-7242-BDFB-49A9B76D8187}"/>
              </a:ext>
            </a:extLst>
          </p:cNvPr>
          <p:cNvSpPr>
            <a:spLocks noGrp="1"/>
          </p:cNvSpPr>
          <p:nvPr>
            <p:ph type="sldNum" sz="quarter" idx="12"/>
          </p:nvPr>
        </p:nvSpPr>
        <p:spPr/>
        <p:txBody>
          <a:bodyPr/>
          <a:lstStyle>
            <a:lvl1pPr>
              <a:defRPr/>
            </a:lvl1pPr>
          </a:lstStyle>
          <a:p>
            <a:pPr>
              <a:defRPr/>
            </a:pPr>
            <a:fld id="{392B1351-B202-7E43-B009-A1A0E5C91DC4}" type="slidenum">
              <a:rPr lang="en-GB" altLang="en-US"/>
              <a:pPr>
                <a:defRPr/>
              </a:pPr>
              <a:t>‹#›</a:t>
            </a:fld>
            <a:endParaRPr lang="en-GB" altLang="en-US"/>
          </a:p>
        </p:txBody>
      </p:sp>
    </p:spTree>
    <p:extLst>
      <p:ext uri="{BB962C8B-B14F-4D97-AF65-F5344CB8AC3E}">
        <p14:creationId xmlns:p14="http://schemas.microsoft.com/office/powerpoint/2010/main" val="2614367519"/>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1FBCB2-B0E4-2F40-835D-2676324222C8}"/>
              </a:ext>
            </a:extLst>
          </p:cNvPr>
          <p:cNvSpPr>
            <a:spLocks noGrp="1"/>
          </p:cNvSpPr>
          <p:nvPr>
            <p:ph type="dt" sz="half" idx="10"/>
          </p:nvPr>
        </p:nvSpPr>
        <p:spPr/>
        <p:txBody>
          <a:bodyPr/>
          <a:lstStyle>
            <a:lvl1pPr>
              <a:defRPr/>
            </a:lvl1pPr>
          </a:lstStyle>
          <a:p>
            <a:pPr>
              <a:defRPr/>
            </a:pPr>
            <a:fld id="{326C06E0-A5B2-274F-8B22-3E62232F3DFC}" type="datetimeFigureOut">
              <a:rPr lang="en-US" altLang="en-US"/>
              <a:pPr>
                <a:defRPr/>
              </a:pPr>
              <a:t>2/8/2021</a:t>
            </a:fld>
            <a:endParaRPr lang="en-GB" altLang="en-US"/>
          </a:p>
        </p:txBody>
      </p:sp>
      <p:sp>
        <p:nvSpPr>
          <p:cNvPr id="5" name="Footer Placeholder 4">
            <a:extLst>
              <a:ext uri="{FF2B5EF4-FFF2-40B4-BE49-F238E27FC236}">
                <a16:creationId xmlns:a16="http://schemas.microsoft.com/office/drawing/2014/main" id="{C7A274C1-B1BA-0046-8309-83D410B6218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6B71C08-ADB6-6045-A4E4-4BA2E06477AD}"/>
              </a:ext>
            </a:extLst>
          </p:cNvPr>
          <p:cNvSpPr>
            <a:spLocks noGrp="1"/>
          </p:cNvSpPr>
          <p:nvPr>
            <p:ph type="sldNum" sz="quarter" idx="12"/>
          </p:nvPr>
        </p:nvSpPr>
        <p:spPr/>
        <p:txBody>
          <a:bodyPr/>
          <a:lstStyle>
            <a:lvl1pPr>
              <a:defRPr/>
            </a:lvl1pPr>
          </a:lstStyle>
          <a:p>
            <a:pPr>
              <a:defRPr/>
            </a:pPr>
            <a:fld id="{833748A0-C7C1-8B4D-87F3-7FE446056BCD}" type="slidenum">
              <a:rPr lang="en-GB" altLang="en-US"/>
              <a:pPr>
                <a:defRPr/>
              </a:pPr>
              <a:t>‹#›</a:t>
            </a:fld>
            <a:endParaRPr lang="en-GB" altLang="en-US"/>
          </a:p>
        </p:txBody>
      </p:sp>
    </p:spTree>
    <p:extLst>
      <p:ext uri="{BB962C8B-B14F-4D97-AF65-F5344CB8AC3E}">
        <p14:creationId xmlns:p14="http://schemas.microsoft.com/office/powerpoint/2010/main" val="2958851486"/>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2B3BB0-9219-D94E-AC9E-ECEAC6D1FE34}"/>
              </a:ext>
            </a:extLst>
          </p:cNvPr>
          <p:cNvSpPr>
            <a:spLocks noGrp="1"/>
          </p:cNvSpPr>
          <p:nvPr>
            <p:ph type="dt" sz="half" idx="10"/>
          </p:nvPr>
        </p:nvSpPr>
        <p:spPr/>
        <p:txBody>
          <a:bodyPr/>
          <a:lstStyle>
            <a:lvl1pPr>
              <a:defRPr/>
            </a:lvl1pPr>
          </a:lstStyle>
          <a:p>
            <a:pPr>
              <a:defRPr/>
            </a:pPr>
            <a:fld id="{F2BA6171-9223-6D46-BADC-ABCCBD7BD44A}" type="datetimeFigureOut">
              <a:rPr lang="en-US" altLang="en-US"/>
              <a:pPr>
                <a:defRPr/>
              </a:pPr>
              <a:t>2/8/2021</a:t>
            </a:fld>
            <a:endParaRPr lang="en-GB" altLang="en-US"/>
          </a:p>
        </p:txBody>
      </p:sp>
      <p:sp>
        <p:nvSpPr>
          <p:cNvPr id="5" name="Footer Placeholder 4">
            <a:extLst>
              <a:ext uri="{FF2B5EF4-FFF2-40B4-BE49-F238E27FC236}">
                <a16:creationId xmlns:a16="http://schemas.microsoft.com/office/drawing/2014/main" id="{D3026F81-1EE2-2143-B2D2-CD4BE3F7BDD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C2F6D30-B6C7-CA4A-B6D1-83A094150337}"/>
              </a:ext>
            </a:extLst>
          </p:cNvPr>
          <p:cNvSpPr>
            <a:spLocks noGrp="1"/>
          </p:cNvSpPr>
          <p:nvPr>
            <p:ph type="sldNum" sz="quarter" idx="12"/>
          </p:nvPr>
        </p:nvSpPr>
        <p:spPr/>
        <p:txBody>
          <a:bodyPr/>
          <a:lstStyle>
            <a:lvl1pPr>
              <a:defRPr/>
            </a:lvl1pPr>
          </a:lstStyle>
          <a:p>
            <a:pPr>
              <a:defRPr/>
            </a:pPr>
            <a:fld id="{F5C08054-E980-454F-A6E4-DA2B57890E66}" type="slidenum">
              <a:rPr lang="en-GB" altLang="en-US"/>
              <a:pPr>
                <a:defRPr/>
              </a:pPr>
              <a:t>‹#›</a:t>
            </a:fld>
            <a:endParaRPr lang="en-GB" altLang="en-US"/>
          </a:p>
        </p:txBody>
      </p:sp>
    </p:spTree>
    <p:extLst>
      <p:ext uri="{BB962C8B-B14F-4D97-AF65-F5344CB8AC3E}">
        <p14:creationId xmlns:p14="http://schemas.microsoft.com/office/powerpoint/2010/main" val="2806516552"/>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4B3E641B-579E-F344-98E9-434DD96988BD}"/>
              </a:ext>
            </a:extLst>
          </p:cNvPr>
          <p:cNvSpPr>
            <a:spLocks noGrp="1"/>
          </p:cNvSpPr>
          <p:nvPr>
            <p:ph type="dt" sz="half" idx="10"/>
          </p:nvPr>
        </p:nvSpPr>
        <p:spPr/>
        <p:txBody>
          <a:bodyPr/>
          <a:lstStyle>
            <a:lvl1pPr>
              <a:defRPr/>
            </a:lvl1pPr>
          </a:lstStyle>
          <a:p>
            <a:pPr>
              <a:defRPr/>
            </a:pPr>
            <a:fld id="{2DCC567E-FC65-9946-9C25-5B63A86D95DE}" type="datetimeFigureOut">
              <a:rPr lang="en-US" altLang="en-US"/>
              <a:pPr>
                <a:defRPr/>
              </a:pPr>
              <a:t>2/8/2021</a:t>
            </a:fld>
            <a:endParaRPr lang="en-GB" altLang="en-US"/>
          </a:p>
        </p:txBody>
      </p:sp>
      <p:sp>
        <p:nvSpPr>
          <p:cNvPr id="6" name="Footer Placeholder 4">
            <a:extLst>
              <a:ext uri="{FF2B5EF4-FFF2-40B4-BE49-F238E27FC236}">
                <a16:creationId xmlns:a16="http://schemas.microsoft.com/office/drawing/2014/main" id="{5BE297CE-5586-C242-8780-A62C7276A85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D5930CC-3DD8-CA48-B615-7B389B6BD1E5}"/>
              </a:ext>
            </a:extLst>
          </p:cNvPr>
          <p:cNvSpPr>
            <a:spLocks noGrp="1"/>
          </p:cNvSpPr>
          <p:nvPr>
            <p:ph type="sldNum" sz="quarter" idx="12"/>
          </p:nvPr>
        </p:nvSpPr>
        <p:spPr/>
        <p:txBody>
          <a:bodyPr/>
          <a:lstStyle>
            <a:lvl1pPr>
              <a:defRPr/>
            </a:lvl1pPr>
          </a:lstStyle>
          <a:p>
            <a:pPr>
              <a:defRPr/>
            </a:pPr>
            <a:fld id="{012E846C-15C1-664A-B457-14F0FD2AD80D}" type="slidenum">
              <a:rPr lang="en-GB" altLang="en-US"/>
              <a:pPr>
                <a:defRPr/>
              </a:pPr>
              <a:t>‹#›</a:t>
            </a:fld>
            <a:endParaRPr lang="en-GB" altLang="en-US"/>
          </a:p>
        </p:txBody>
      </p:sp>
    </p:spTree>
    <p:extLst>
      <p:ext uri="{BB962C8B-B14F-4D97-AF65-F5344CB8AC3E}">
        <p14:creationId xmlns:p14="http://schemas.microsoft.com/office/powerpoint/2010/main" val="349475213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BFE50B13-9143-AC41-B645-566D69029BB9}"/>
              </a:ext>
            </a:extLst>
          </p:cNvPr>
          <p:cNvSpPr>
            <a:spLocks noGrp="1"/>
          </p:cNvSpPr>
          <p:nvPr>
            <p:ph type="dt" sz="half" idx="10"/>
          </p:nvPr>
        </p:nvSpPr>
        <p:spPr/>
        <p:txBody>
          <a:bodyPr/>
          <a:lstStyle>
            <a:lvl1pPr>
              <a:defRPr/>
            </a:lvl1pPr>
          </a:lstStyle>
          <a:p>
            <a:pPr>
              <a:defRPr/>
            </a:pPr>
            <a:fld id="{4B1A57AE-17C6-0E4B-92D3-CC231AD793F7}" type="datetimeFigureOut">
              <a:rPr lang="en-US" altLang="en-US"/>
              <a:pPr>
                <a:defRPr/>
              </a:pPr>
              <a:t>2/8/2021</a:t>
            </a:fld>
            <a:endParaRPr lang="en-GB" altLang="en-US"/>
          </a:p>
        </p:txBody>
      </p:sp>
      <p:sp>
        <p:nvSpPr>
          <p:cNvPr id="8" name="Footer Placeholder 4">
            <a:extLst>
              <a:ext uri="{FF2B5EF4-FFF2-40B4-BE49-F238E27FC236}">
                <a16:creationId xmlns:a16="http://schemas.microsoft.com/office/drawing/2014/main" id="{9976836C-81C3-F74D-937B-C6A9AB9BD12B}"/>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ADB36DA0-0216-6B49-811E-13DDD484FAFA}"/>
              </a:ext>
            </a:extLst>
          </p:cNvPr>
          <p:cNvSpPr>
            <a:spLocks noGrp="1"/>
          </p:cNvSpPr>
          <p:nvPr>
            <p:ph type="sldNum" sz="quarter" idx="12"/>
          </p:nvPr>
        </p:nvSpPr>
        <p:spPr/>
        <p:txBody>
          <a:bodyPr/>
          <a:lstStyle>
            <a:lvl1pPr>
              <a:defRPr/>
            </a:lvl1pPr>
          </a:lstStyle>
          <a:p>
            <a:pPr>
              <a:defRPr/>
            </a:pPr>
            <a:fld id="{1B39BF15-4895-D74F-90DD-B9D7B96B4104}" type="slidenum">
              <a:rPr lang="en-GB" altLang="en-US"/>
              <a:pPr>
                <a:defRPr/>
              </a:pPr>
              <a:t>‹#›</a:t>
            </a:fld>
            <a:endParaRPr lang="en-GB" altLang="en-US"/>
          </a:p>
        </p:txBody>
      </p:sp>
    </p:spTree>
    <p:extLst>
      <p:ext uri="{BB962C8B-B14F-4D97-AF65-F5344CB8AC3E}">
        <p14:creationId xmlns:p14="http://schemas.microsoft.com/office/powerpoint/2010/main" val="372092750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A0DAE313-D006-3D43-BFCC-88ADF17BD2A9}"/>
              </a:ext>
            </a:extLst>
          </p:cNvPr>
          <p:cNvSpPr>
            <a:spLocks noGrp="1"/>
          </p:cNvSpPr>
          <p:nvPr>
            <p:ph type="dt" sz="half" idx="10"/>
          </p:nvPr>
        </p:nvSpPr>
        <p:spPr/>
        <p:txBody>
          <a:bodyPr/>
          <a:lstStyle>
            <a:lvl1pPr>
              <a:defRPr/>
            </a:lvl1pPr>
          </a:lstStyle>
          <a:p>
            <a:pPr>
              <a:defRPr/>
            </a:pPr>
            <a:fld id="{F5BCF6BF-4E07-7746-B5A3-D486404C2CD1}" type="datetimeFigureOut">
              <a:rPr lang="en-US" altLang="en-US"/>
              <a:pPr>
                <a:defRPr/>
              </a:pPr>
              <a:t>2/8/2021</a:t>
            </a:fld>
            <a:endParaRPr lang="en-GB" altLang="en-US"/>
          </a:p>
        </p:txBody>
      </p:sp>
      <p:sp>
        <p:nvSpPr>
          <p:cNvPr id="4" name="Footer Placeholder 4">
            <a:extLst>
              <a:ext uri="{FF2B5EF4-FFF2-40B4-BE49-F238E27FC236}">
                <a16:creationId xmlns:a16="http://schemas.microsoft.com/office/drawing/2014/main" id="{F6EFC8CF-FA2B-CD47-BB5F-51AF0C3B33BA}"/>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9FF3533B-061B-C74A-B405-E4122C4F1B5F}"/>
              </a:ext>
            </a:extLst>
          </p:cNvPr>
          <p:cNvSpPr>
            <a:spLocks noGrp="1"/>
          </p:cNvSpPr>
          <p:nvPr>
            <p:ph type="sldNum" sz="quarter" idx="12"/>
          </p:nvPr>
        </p:nvSpPr>
        <p:spPr/>
        <p:txBody>
          <a:bodyPr/>
          <a:lstStyle>
            <a:lvl1pPr>
              <a:defRPr/>
            </a:lvl1pPr>
          </a:lstStyle>
          <a:p>
            <a:pPr>
              <a:defRPr/>
            </a:pPr>
            <a:fld id="{B26804FC-1E4B-6045-86E0-217D24215B98}" type="slidenum">
              <a:rPr lang="en-GB" altLang="en-US"/>
              <a:pPr>
                <a:defRPr/>
              </a:pPr>
              <a:t>‹#›</a:t>
            </a:fld>
            <a:endParaRPr lang="en-GB" altLang="en-US"/>
          </a:p>
        </p:txBody>
      </p:sp>
    </p:spTree>
    <p:extLst>
      <p:ext uri="{BB962C8B-B14F-4D97-AF65-F5344CB8AC3E}">
        <p14:creationId xmlns:p14="http://schemas.microsoft.com/office/powerpoint/2010/main" val="4241916564"/>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51A9CE5-7783-E74A-8D63-20C317FF6EDF}"/>
              </a:ext>
            </a:extLst>
          </p:cNvPr>
          <p:cNvSpPr>
            <a:spLocks noGrp="1"/>
          </p:cNvSpPr>
          <p:nvPr>
            <p:ph type="dt" sz="half" idx="10"/>
          </p:nvPr>
        </p:nvSpPr>
        <p:spPr/>
        <p:txBody>
          <a:bodyPr/>
          <a:lstStyle>
            <a:lvl1pPr>
              <a:defRPr/>
            </a:lvl1pPr>
          </a:lstStyle>
          <a:p>
            <a:pPr>
              <a:defRPr/>
            </a:pPr>
            <a:fld id="{90D0D1A5-169A-7842-93C2-C222EC34438B}" type="datetimeFigureOut">
              <a:rPr lang="en-US" altLang="en-US"/>
              <a:pPr>
                <a:defRPr/>
              </a:pPr>
              <a:t>2/8/2021</a:t>
            </a:fld>
            <a:endParaRPr lang="en-GB" altLang="en-US"/>
          </a:p>
        </p:txBody>
      </p:sp>
      <p:sp>
        <p:nvSpPr>
          <p:cNvPr id="3" name="Footer Placeholder 4">
            <a:extLst>
              <a:ext uri="{FF2B5EF4-FFF2-40B4-BE49-F238E27FC236}">
                <a16:creationId xmlns:a16="http://schemas.microsoft.com/office/drawing/2014/main" id="{7DB13B78-01D8-7D4C-BB6E-1D53CFE85EA6}"/>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FA61664C-E12E-564A-B60E-92588494D481}"/>
              </a:ext>
            </a:extLst>
          </p:cNvPr>
          <p:cNvSpPr>
            <a:spLocks noGrp="1"/>
          </p:cNvSpPr>
          <p:nvPr>
            <p:ph type="sldNum" sz="quarter" idx="12"/>
          </p:nvPr>
        </p:nvSpPr>
        <p:spPr/>
        <p:txBody>
          <a:bodyPr/>
          <a:lstStyle>
            <a:lvl1pPr>
              <a:defRPr/>
            </a:lvl1pPr>
          </a:lstStyle>
          <a:p>
            <a:pPr>
              <a:defRPr/>
            </a:pPr>
            <a:fld id="{C3E5CB20-7F14-1647-BDE6-35018747FC1A}" type="slidenum">
              <a:rPr lang="en-GB" altLang="en-US"/>
              <a:pPr>
                <a:defRPr/>
              </a:pPr>
              <a:t>‹#›</a:t>
            </a:fld>
            <a:endParaRPr lang="en-GB" altLang="en-US"/>
          </a:p>
        </p:txBody>
      </p:sp>
    </p:spTree>
    <p:extLst>
      <p:ext uri="{BB962C8B-B14F-4D97-AF65-F5344CB8AC3E}">
        <p14:creationId xmlns:p14="http://schemas.microsoft.com/office/powerpoint/2010/main" val="320408422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A2B449-EB6F-4E4E-A41B-1F5A95225441}"/>
              </a:ext>
            </a:extLst>
          </p:cNvPr>
          <p:cNvSpPr>
            <a:spLocks noGrp="1"/>
          </p:cNvSpPr>
          <p:nvPr>
            <p:ph type="dt" sz="half" idx="10"/>
          </p:nvPr>
        </p:nvSpPr>
        <p:spPr/>
        <p:txBody>
          <a:bodyPr/>
          <a:lstStyle>
            <a:lvl1pPr>
              <a:defRPr/>
            </a:lvl1pPr>
          </a:lstStyle>
          <a:p>
            <a:pPr>
              <a:defRPr/>
            </a:pPr>
            <a:fld id="{2473B695-9373-EC4B-B0C6-4CF19E441EFD}" type="datetimeFigureOut">
              <a:rPr lang="en-US" altLang="en-US"/>
              <a:pPr>
                <a:defRPr/>
              </a:pPr>
              <a:t>2/8/2021</a:t>
            </a:fld>
            <a:endParaRPr lang="en-GB" altLang="en-US"/>
          </a:p>
        </p:txBody>
      </p:sp>
      <p:sp>
        <p:nvSpPr>
          <p:cNvPr id="6" name="Footer Placeholder 4">
            <a:extLst>
              <a:ext uri="{FF2B5EF4-FFF2-40B4-BE49-F238E27FC236}">
                <a16:creationId xmlns:a16="http://schemas.microsoft.com/office/drawing/2014/main" id="{5B21A13D-6DBF-7B46-9A1D-8465B6DF55E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DF76ACD-F17E-DB4B-8E1F-040382DADF96}"/>
              </a:ext>
            </a:extLst>
          </p:cNvPr>
          <p:cNvSpPr>
            <a:spLocks noGrp="1"/>
          </p:cNvSpPr>
          <p:nvPr>
            <p:ph type="sldNum" sz="quarter" idx="12"/>
          </p:nvPr>
        </p:nvSpPr>
        <p:spPr/>
        <p:txBody>
          <a:bodyPr/>
          <a:lstStyle>
            <a:lvl1pPr>
              <a:defRPr/>
            </a:lvl1pPr>
          </a:lstStyle>
          <a:p>
            <a:pPr>
              <a:defRPr/>
            </a:pPr>
            <a:fld id="{70545CAF-5A19-FA42-AB84-463187E86997}" type="slidenum">
              <a:rPr lang="en-GB" altLang="en-US"/>
              <a:pPr>
                <a:defRPr/>
              </a:pPr>
              <a:t>‹#›</a:t>
            </a:fld>
            <a:endParaRPr lang="en-GB" altLang="en-US"/>
          </a:p>
        </p:txBody>
      </p:sp>
    </p:spTree>
    <p:extLst>
      <p:ext uri="{BB962C8B-B14F-4D97-AF65-F5344CB8AC3E}">
        <p14:creationId xmlns:p14="http://schemas.microsoft.com/office/powerpoint/2010/main" val="238407368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9AED6E5-0EAE-1845-BEAD-53EB238D3974}"/>
              </a:ext>
            </a:extLst>
          </p:cNvPr>
          <p:cNvSpPr>
            <a:spLocks noGrp="1"/>
          </p:cNvSpPr>
          <p:nvPr>
            <p:ph type="dt" sz="half" idx="10"/>
          </p:nvPr>
        </p:nvSpPr>
        <p:spPr/>
        <p:txBody>
          <a:bodyPr/>
          <a:lstStyle>
            <a:lvl1pPr>
              <a:defRPr/>
            </a:lvl1pPr>
          </a:lstStyle>
          <a:p>
            <a:pPr>
              <a:defRPr/>
            </a:pPr>
            <a:fld id="{27A9CC81-FA60-C446-82E6-FEA68B2F70FC}" type="datetimeFigureOut">
              <a:rPr lang="en-US" altLang="en-US"/>
              <a:pPr>
                <a:defRPr/>
              </a:pPr>
              <a:t>2/8/2021</a:t>
            </a:fld>
            <a:endParaRPr lang="en-GB" altLang="en-US"/>
          </a:p>
        </p:txBody>
      </p:sp>
      <p:sp>
        <p:nvSpPr>
          <p:cNvPr id="6" name="Footer Placeholder 4">
            <a:extLst>
              <a:ext uri="{FF2B5EF4-FFF2-40B4-BE49-F238E27FC236}">
                <a16:creationId xmlns:a16="http://schemas.microsoft.com/office/drawing/2014/main" id="{0F2D6DA6-E244-9247-B144-AD504347E9A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7EFA974-2512-4349-9A58-286AA3D4F495}"/>
              </a:ext>
            </a:extLst>
          </p:cNvPr>
          <p:cNvSpPr>
            <a:spLocks noGrp="1"/>
          </p:cNvSpPr>
          <p:nvPr>
            <p:ph type="sldNum" sz="quarter" idx="12"/>
          </p:nvPr>
        </p:nvSpPr>
        <p:spPr/>
        <p:txBody>
          <a:bodyPr/>
          <a:lstStyle>
            <a:lvl1pPr>
              <a:defRPr/>
            </a:lvl1pPr>
          </a:lstStyle>
          <a:p>
            <a:pPr>
              <a:defRPr/>
            </a:pPr>
            <a:fld id="{C54551EF-A804-8B4E-87CB-84B882964F2D}" type="slidenum">
              <a:rPr lang="en-GB" altLang="en-US"/>
              <a:pPr>
                <a:defRPr/>
              </a:pPr>
              <a:t>‹#›</a:t>
            </a:fld>
            <a:endParaRPr lang="en-GB" altLang="en-US"/>
          </a:p>
        </p:txBody>
      </p:sp>
    </p:spTree>
    <p:extLst>
      <p:ext uri="{BB962C8B-B14F-4D97-AF65-F5344CB8AC3E}">
        <p14:creationId xmlns:p14="http://schemas.microsoft.com/office/powerpoint/2010/main" val="2614697374"/>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EE61405-B891-D040-82F2-3BDFC033639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533374E4-5CE7-1C42-9434-D80BC3D7030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48701DE4-B488-BA46-A772-81DEADEE314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cs typeface="Arial" panose="020B0604020202020204" pitchFamily="34" charset="0"/>
              </a:defRPr>
            </a:lvl1pPr>
          </a:lstStyle>
          <a:p>
            <a:pPr>
              <a:defRPr/>
            </a:pPr>
            <a:fld id="{619A56E3-36EB-CC48-9243-CB3DDACEAE1E}" type="datetimeFigureOut">
              <a:rPr lang="en-US" altLang="en-US"/>
              <a:pPr>
                <a:defRPr/>
              </a:pPr>
              <a:t>2/8/2021</a:t>
            </a:fld>
            <a:endParaRPr lang="en-GB" altLang="en-US"/>
          </a:p>
        </p:txBody>
      </p:sp>
      <p:sp>
        <p:nvSpPr>
          <p:cNvPr id="5" name="Footer Placeholder 4">
            <a:extLst>
              <a:ext uri="{FF2B5EF4-FFF2-40B4-BE49-F238E27FC236}">
                <a16:creationId xmlns:a16="http://schemas.microsoft.com/office/drawing/2014/main" id="{E15DA888-A103-9E49-9416-3E3D7066311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04DBE604-E76D-0F42-959A-FA9BA5C7187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59FD8FA1-30EF-3947-9F25-3DBB2D80F7E8}"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openxmlformats.org/officeDocument/2006/relationships/image" Target="../media/image3.jpe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11" Type="http://schemas.openxmlformats.org/officeDocument/2006/relationships/image" Target="../media/image7.tiff"/><Relationship Id="rId5" Type="http://schemas.openxmlformats.org/officeDocument/2006/relationships/image" Target="../media/image1.jpeg"/><Relationship Id="rId10" Type="http://schemas.openxmlformats.org/officeDocument/2006/relationships/image" Target="../media/image6.jpg"/><Relationship Id="rId4" Type="http://schemas.openxmlformats.org/officeDocument/2006/relationships/notesSlide" Target="../notesSlides/notesSlide1.xml"/><Relationship Id="rId9"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slideLayout" Target="../slideLayouts/slideLayout7.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slideLayout" Target="../slideLayouts/slideLayout7.xml"/><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9.m4a"/><Relationship Id="rId7" Type="http://schemas.openxmlformats.org/officeDocument/2006/relationships/image" Target="../media/image17.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jpeg"/><Relationship Id="rId5" Type="http://schemas.openxmlformats.org/officeDocument/2006/relationships/slideLayout" Target="../slideLayouts/slideLayout2.xml"/><Relationship Id="rId4"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42EC6AB9-23FC-D84A-9945-FD7991CFBA05}"/>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GB" altLang="en-US" sz="1800"/>
          </a:p>
        </p:txBody>
      </p:sp>
      <p:pic>
        <p:nvPicPr>
          <p:cNvPr id="15" name="Picture 14" descr="A4A534.jpg">
            <a:extLst>
              <a:ext uri="{FF2B5EF4-FFF2-40B4-BE49-F238E27FC236}">
                <a16:creationId xmlns:a16="http://schemas.microsoft.com/office/drawing/2014/main" id="{D6654F23-41E6-3F43-A831-FB45D59D74DE}"/>
              </a:ext>
            </a:extLst>
          </p:cNvPr>
          <p:cNvPicPr>
            <a:picLocks noChangeAspect="1"/>
          </p:cNvPicPr>
          <p:nvPr/>
        </p:nvPicPr>
        <p:blipFill>
          <a:blip r:embed="rId5" cstate="print"/>
          <a:stretch>
            <a:fillRect/>
          </a:stretch>
        </p:blipFill>
        <p:spPr>
          <a:xfrm>
            <a:off x="2419350" y="3524832"/>
            <a:ext cx="1076325" cy="1619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A4M6B7.jpg">
            <a:extLst>
              <a:ext uri="{FF2B5EF4-FFF2-40B4-BE49-F238E27FC236}">
                <a16:creationId xmlns:a16="http://schemas.microsoft.com/office/drawing/2014/main" id="{32963C08-8D19-2E4C-A838-F35EDCD54719}"/>
              </a:ext>
            </a:extLst>
          </p:cNvPr>
          <p:cNvPicPr>
            <a:picLocks noChangeAspect="1"/>
          </p:cNvPicPr>
          <p:nvPr/>
        </p:nvPicPr>
        <p:blipFill>
          <a:blip r:embed="rId6" cstate="print"/>
          <a:stretch>
            <a:fillRect/>
          </a:stretch>
        </p:blipFill>
        <p:spPr>
          <a:xfrm>
            <a:off x="7139013" y="3572446"/>
            <a:ext cx="1076325" cy="15478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descr="A4M6BB.jpg">
            <a:extLst>
              <a:ext uri="{FF2B5EF4-FFF2-40B4-BE49-F238E27FC236}">
                <a16:creationId xmlns:a16="http://schemas.microsoft.com/office/drawing/2014/main" id="{D79F3CA0-CA6B-5340-9CD5-5512A0830703}"/>
              </a:ext>
            </a:extLst>
          </p:cNvPr>
          <p:cNvPicPr>
            <a:picLocks noChangeAspect="1"/>
          </p:cNvPicPr>
          <p:nvPr/>
        </p:nvPicPr>
        <p:blipFill>
          <a:blip r:embed="rId7" cstate="print"/>
          <a:stretch>
            <a:fillRect/>
          </a:stretch>
        </p:blipFill>
        <p:spPr>
          <a:xfrm>
            <a:off x="5567377" y="3524832"/>
            <a:ext cx="1085850" cy="1619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A9T5XG.jpg">
            <a:extLst>
              <a:ext uri="{FF2B5EF4-FFF2-40B4-BE49-F238E27FC236}">
                <a16:creationId xmlns:a16="http://schemas.microsoft.com/office/drawing/2014/main" id="{2E704BED-947E-4E4E-BF0B-ADA7D4D0B5DD}"/>
              </a:ext>
            </a:extLst>
          </p:cNvPr>
          <p:cNvPicPr>
            <a:picLocks noChangeAspect="1"/>
          </p:cNvPicPr>
          <p:nvPr/>
        </p:nvPicPr>
        <p:blipFill>
          <a:blip r:embed="rId8" cstate="print"/>
          <a:stretch>
            <a:fillRect/>
          </a:stretch>
        </p:blipFill>
        <p:spPr>
          <a:xfrm>
            <a:off x="852469" y="3501008"/>
            <a:ext cx="1076325" cy="1619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descr="A0PDBH.jpg">
            <a:extLst>
              <a:ext uri="{FF2B5EF4-FFF2-40B4-BE49-F238E27FC236}">
                <a16:creationId xmlns:a16="http://schemas.microsoft.com/office/drawing/2014/main" id="{153D58B9-973F-674D-A5EE-C6963299F0D7}"/>
              </a:ext>
            </a:extLst>
          </p:cNvPr>
          <p:cNvPicPr>
            <a:picLocks noChangeAspect="1"/>
          </p:cNvPicPr>
          <p:nvPr/>
        </p:nvPicPr>
        <p:blipFill>
          <a:blip r:embed="rId9" cstate="print"/>
          <a:stretch>
            <a:fillRect/>
          </a:stretch>
        </p:blipFill>
        <p:spPr>
          <a:xfrm>
            <a:off x="3990986" y="3524832"/>
            <a:ext cx="1076325" cy="1619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345" name="Title 1">
            <a:extLst>
              <a:ext uri="{FF2B5EF4-FFF2-40B4-BE49-F238E27FC236}">
                <a16:creationId xmlns:a16="http://schemas.microsoft.com/office/drawing/2014/main" id="{7D7625F6-CEE8-6D41-ABDC-03D25BC44409}"/>
              </a:ext>
            </a:extLst>
          </p:cNvPr>
          <p:cNvSpPr txBox="1">
            <a:spLocks/>
          </p:cNvSpPr>
          <p:nvPr/>
        </p:nvSpPr>
        <p:spPr bwMode="auto">
          <a:xfrm>
            <a:off x="34606" y="5949280"/>
            <a:ext cx="8892480" cy="1368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2000" dirty="0">
                <a:solidFill>
                  <a:srgbClr val="17375E"/>
                </a:solidFill>
                <a:latin typeface="Arial" panose="020B0604020202020204" pitchFamily="34" charset="0"/>
              </a:rPr>
              <a:t>HEALTH AND SOCIAL CARE CAMBRIDGE TECHNICALS LEVEL 3</a:t>
            </a:r>
          </a:p>
        </p:txBody>
      </p:sp>
      <p:sp>
        <p:nvSpPr>
          <p:cNvPr id="3" name="Rectangle 2">
            <a:extLst>
              <a:ext uri="{FF2B5EF4-FFF2-40B4-BE49-F238E27FC236}">
                <a16:creationId xmlns:a16="http://schemas.microsoft.com/office/drawing/2014/main" id="{2C544BD5-7D9F-4A46-8A1C-58D0F67E51F2}"/>
              </a:ext>
            </a:extLst>
          </p:cNvPr>
          <p:cNvSpPr/>
          <p:nvPr/>
        </p:nvSpPr>
        <p:spPr>
          <a:xfrm>
            <a:off x="1567683" y="2412349"/>
            <a:ext cx="6008633" cy="461665"/>
          </a:xfrm>
          <a:prstGeom prst="rect">
            <a:avLst/>
          </a:prstGeom>
          <a:noFill/>
        </p:spPr>
        <p:txBody>
          <a:bodyPr wrap="none">
            <a:spAutoFit/>
          </a:bodyPr>
          <a:lstStyle/>
          <a:p>
            <a:pPr algn="ctr">
              <a:defRPr/>
            </a:pPr>
            <a:r>
              <a:rPr lang="en-GB"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SINGLE AND DOUBLE QUALIFICATIONS</a:t>
            </a:r>
          </a:p>
        </p:txBody>
      </p:sp>
      <p:pic>
        <p:nvPicPr>
          <p:cNvPr id="5" name="Picture 4">
            <a:extLst>
              <a:ext uri="{FF2B5EF4-FFF2-40B4-BE49-F238E27FC236}">
                <a16:creationId xmlns:a16="http://schemas.microsoft.com/office/drawing/2014/main" id="{12321654-9480-2148-B8FA-83B6021051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01636" y="8085"/>
            <a:ext cx="2242364" cy="1470026"/>
          </a:xfrm>
          <a:prstGeom prst="rect">
            <a:avLst/>
          </a:prstGeom>
        </p:spPr>
      </p:pic>
      <p:sp>
        <p:nvSpPr>
          <p:cNvPr id="6" name="Rectangle 5">
            <a:extLst>
              <a:ext uri="{FF2B5EF4-FFF2-40B4-BE49-F238E27FC236}">
                <a16:creationId xmlns:a16="http://schemas.microsoft.com/office/drawing/2014/main" id="{DB79570B-CFA4-A942-90A8-231FAC3F8406}"/>
              </a:ext>
            </a:extLst>
          </p:cNvPr>
          <p:cNvSpPr/>
          <p:nvPr/>
        </p:nvSpPr>
        <p:spPr>
          <a:xfrm>
            <a:off x="685788" y="1572120"/>
            <a:ext cx="7686720" cy="923330"/>
          </a:xfrm>
          <a:prstGeom prst="rect">
            <a:avLst/>
          </a:prstGeom>
          <a:noFill/>
        </p:spPr>
        <p:txBody>
          <a:bodyPr wrap="none" lIns="91440" tIns="45720" rIns="91440" bIns="45720">
            <a:spAutoFit/>
          </a:bodyPr>
          <a:lstStyle/>
          <a:p>
            <a:pPr algn="ctr"/>
            <a:r>
              <a:rPr lang="en-GB"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Health and Social Care</a:t>
            </a:r>
          </a:p>
        </p:txBody>
      </p:sp>
      <p:sp>
        <p:nvSpPr>
          <p:cNvPr id="8" name="Rectangle 7">
            <a:extLst>
              <a:ext uri="{FF2B5EF4-FFF2-40B4-BE49-F238E27FC236}">
                <a16:creationId xmlns:a16="http://schemas.microsoft.com/office/drawing/2014/main" id="{622E2952-0413-7044-B7DF-5EC2B6C4E135}"/>
              </a:ext>
            </a:extLst>
          </p:cNvPr>
          <p:cNvSpPr/>
          <p:nvPr/>
        </p:nvSpPr>
        <p:spPr>
          <a:xfrm>
            <a:off x="-5989" y="28618"/>
            <a:ext cx="1573672" cy="136838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F292A32-F31B-7C45-B2D4-9C4A24C5EBA3}"/>
              </a:ext>
            </a:extLst>
          </p:cNvPr>
          <p:cNvPicPr>
            <a:picLocks noChangeAspect="1"/>
          </p:cNvPicPr>
          <p:nvPr/>
        </p:nvPicPr>
        <p:blipFill>
          <a:blip r:embed="rId11"/>
          <a:stretch>
            <a:fillRect/>
          </a:stretch>
        </p:blipFill>
        <p:spPr>
          <a:xfrm>
            <a:off x="242684" y="205888"/>
            <a:ext cx="1076326" cy="1052735"/>
          </a:xfrm>
          <a:prstGeom prst="rect">
            <a:avLst/>
          </a:prstGeom>
        </p:spPr>
      </p:pic>
      <p:pic>
        <p:nvPicPr>
          <p:cNvPr id="10" name="Online Media 9" descr="Recorded Sound">
            <a:hlinkClick r:id="" action="ppaction://media"/>
            <a:extLst>
              <a:ext uri="{FF2B5EF4-FFF2-40B4-BE49-F238E27FC236}">
                <a16:creationId xmlns:a16="http://schemas.microsoft.com/office/drawing/2014/main" id="{F4EDD3EA-BE34-0A40-903B-D7A8BB24D9F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217758" y="5954596"/>
            <a:ext cx="812800" cy="8128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2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JT5AR.jpg">
            <a:extLst>
              <a:ext uri="{FF2B5EF4-FFF2-40B4-BE49-F238E27FC236}">
                <a16:creationId xmlns:a16="http://schemas.microsoft.com/office/drawing/2014/main" id="{CC9E0A67-8575-F547-9865-11929F462746}"/>
              </a:ext>
            </a:extLst>
          </p:cNvPr>
          <p:cNvPicPr>
            <a:picLocks noChangeAspect="1"/>
          </p:cNvPicPr>
          <p:nvPr/>
        </p:nvPicPr>
        <p:blipFill>
          <a:blip r:embed="rId5" cstate="print"/>
          <a:srcRect l="19117" r="10294"/>
          <a:stretch>
            <a:fillRect/>
          </a:stretch>
        </p:blipFill>
        <p:spPr>
          <a:xfrm>
            <a:off x="3517727" y="2685256"/>
            <a:ext cx="1820733" cy="1714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386" name="Title 1">
            <a:extLst>
              <a:ext uri="{FF2B5EF4-FFF2-40B4-BE49-F238E27FC236}">
                <a16:creationId xmlns:a16="http://schemas.microsoft.com/office/drawing/2014/main" id="{DC9E0C75-BE79-9441-8B4B-FD97D7373B76}"/>
              </a:ext>
            </a:extLst>
          </p:cNvPr>
          <p:cNvSpPr>
            <a:spLocks noGrp="1"/>
          </p:cNvSpPr>
          <p:nvPr>
            <p:ph type="title" idx="4294967295"/>
          </p:nvPr>
        </p:nvSpPr>
        <p:spPr>
          <a:xfrm>
            <a:off x="457200" y="0"/>
            <a:ext cx="8437563" cy="1143000"/>
          </a:xfrm>
        </p:spPr>
        <p:txBody>
          <a:bodyPr/>
          <a:lstStyle/>
          <a:p>
            <a:pPr eaLnBrk="1" hangingPunct="1"/>
            <a:r>
              <a:rPr lang="en-GB" altLang="en-US" sz="3600">
                <a:solidFill>
                  <a:schemeClr val="tx2"/>
                </a:solidFill>
              </a:rPr>
              <a:t>Careers in the Health and Social Care Sector</a:t>
            </a:r>
          </a:p>
        </p:txBody>
      </p:sp>
      <p:sp>
        <p:nvSpPr>
          <p:cNvPr id="16387" name="TextBox 11">
            <a:extLst>
              <a:ext uri="{FF2B5EF4-FFF2-40B4-BE49-F238E27FC236}">
                <a16:creationId xmlns:a16="http://schemas.microsoft.com/office/drawing/2014/main" id="{1EA1F33D-5956-9E43-B7ED-6F72D20B53EA}"/>
              </a:ext>
            </a:extLst>
          </p:cNvPr>
          <p:cNvSpPr txBox="1">
            <a:spLocks noChangeArrowheads="1"/>
          </p:cNvSpPr>
          <p:nvPr/>
        </p:nvSpPr>
        <p:spPr bwMode="auto">
          <a:xfrm>
            <a:off x="5572125" y="1643063"/>
            <a:ext cx="1328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t>Psychologist</a:t>
            </a:r>
          </a:p>
        </p:txBody>
      </p:sp>
      <p:sp>
        <p:nvSpPr>
          <p:cNvPr id="36872" name="TextBox 13">
            <a:extLst>
              <a:ext uri="{FF2B5EF4-FFF2-40B4-BE49-F238E27FC236}">
                <a16:creationId xmlns:a16="http://schemas.microsoft.com/office/drawing/2014/main" id="{438FD47D-09AD-0F43-9A39-FEDB4A055D69}"/>
              </a:ext>
            </a:extLst>
          </p:cNvPr>
          <p:cNvSpPr txBox="1">
            <a:spLocks noChangeArrowheads="1"/>
          </p:cNvSpPr>
          <p:nvPr/>
        </p:nvSpPr>
        <p:spPr bwMode="auto">
          <a:xfrm>
            <a:off x="2571750" y="2857500"/>
            <a:ext cx="904875" cy="369888"/>
          </a:xfrm>
          <a:prstGeom prst="rect">
            <a:avLst/>
          </a:prstGeom>
          <a:noFill/>
          <a:ln w="9525">
            <a:noFill/>
            <a:miter lim="800000"/>
            <a:headEnd/>
            <a:tailEnd/>
          </a:ln>
        </p:spPr>
        <p:txBody>
          <a:bodyPr wrap="none">
            <a:spAutoFit/>
          </a:bodyPr>
          <a:lstStyle/>
          <a:p>
            <a:pPr eaLnBrk="1" hangingPunct="1">
              <a:defRPr/>
            </a:pPr>
            <a:r>
              <a:rPr lang="en-GB" dirty="0">
                <a:solidFill>
                  <a:schemeClr val="tx2">
                    <a:lumMod val="60000"/>
                    <a:lumOff val="40000"/>
                  </a:schemeClr>
                </a:solidFill>
                <a:latin typeface="Calibri" pitchFamily="34" charset="0"/>
                <a:ea typeface="+mn-ea"/>
                <a:cs typeface="Arial" charset="0"/>
              </a:rPr>
              <a:t>Nursing</a:t>
            </a:r>
          </a:p>
        </p:txBody>
      </p:sp>
      <p:sp>
        <p:nvSpPr>
          <p:cNvPr id="16389" name="TextBox 14">
            <a:extLst>
              <a:ext uri="{FF2B5EF4-FFF2-40B4-BE49-F238E27FC236}">
                <a16:creationId xmlns:a16="http://schemas.microsoft.com/office/drawing/2014/main" id="{29A3405F-A473-6F4D-9C68-79505D51AB32}"/>
              </a:ext>
            </a:extLst>
          </p:cNvPr>
          <p:cNvSpPr txBox="1">
            <a:spLocks noChangeArrowheads="1"/>
          </p:cNvSpPr>
          <p:nvPr/>
        </p:nvSpPr>
        <p:spPr bwMode="auto">
          <a:xfrm>
            <a:off x="5643563" y="2928938"/>
            <a:ext cx="954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t>Midwife</a:t>
            </a:r>
          </a:p>
        </p:txBody>
      </p:sp>
      <p:sp>
        <p:nvSpPr>
          <p:cNvPr id="16390" name="TextBox 15">
            <a:extLst>
              <a:ext uri="{FF2B5EF4-FFF2-40B4-BE49-F238E27FC236}">
                <a16:creationId xmlns:a16="http://schemas.microsoft.com/office/drawing/2014/main" id="{F4922266-2627-7145-A826-D269DD93ADD4}"/>
              </a:ext>
            </a:extLst>
          </p:cNvPr>
          <p:cNvSpPr txBox="1">
            <a:spLocks noChangeArrowheads="1"/>
          </p:cNvSpPr>
          <p:nvPr/>
        </p:nvSpPr>
        <p:spPr bwMode="auto">
          <a:xfrm>
            <a:off x="2357438" y="1714500"/>
            <a:ext cx="1541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t>Health advisor</a:t>
            </a:r>
          </a:p>
        </p:txBody>
      </p:sp>
      <p:sp>
        <p:nvSpPr>
          <p:cNvPr id="16391" name="TextBox 16">
            <a:extLst>
              <a:ext uri="{FF2B5EF4-FFF2-40B4-BE49-F238E27FC236}">
                <a16:creationId xmlns:a16="http://schemas.microsoft.com/office/drawing/2014/main" id="{062B7CB1-7105-1644-8414-FE1FC156B68D}"/>
              </a:ext>
            </a:extLst>
          </p:cNvPr>
          <p:cNvSpPr txBox="1">
            <a:spLocks noChangeArrowheads="1"/>
          </p:cNvSpPr>
          <p:nvPr/>
        </p:nvSpPr>
        <p:spPr bwMode="auto">
          <a:xfrm>
            <a:off x="5249863" y="4462463"/>
            <a:ext cx="157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t>School teacher</a:t>
            </a:r>
          </a:p>
        </p:txBody>
      </p:sp>
      <p:sp>
        <p:nvSpPr>
          <p:cNvPr id="16392" name="TextBox 17">
            <a:extLst>
              <a:ext uri="{FF2B5EF4-FFF2-40B4-BE49-F238E27FC236}">
                <a16:creationId xmlns:a16="http://schemas.microsoft.com/office/drawing/2014/main" id="{39110281-EA8A-A345-8F9F-B1DACB904747}"/>
              </a:ext>
            </a:extLst>
          </p:cNvPr>
          <p:cNvSpPr txBox="1">
            <a:spLocks noChangeArrowheads="1"/>
          </p:cNvSpPr>
          <p:nvPr/>
        </p:nvSpPr>
        <p:spPr bwMode="auto">
          <a:xfrm>
            <a:off x="1357313" y="4357688"/>
            <a:ext cx="1647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2000">
                <a:solidFill>
                  <a:schemeClr val="tx2"/>
                </a:solidFill>
              </a:rPr>
              <a:t>Nursery nurse</a:t>
            </a:r>
          </a:p>
        </p:txBody>
      </p:sp>
      <p:sp>
        <p:nvSpPr>
          <p:cNvPr id="36877" name="TextBox 18">
            <a:extLst>
              <a:ext uri="{FF2B5EF4-FFF2-40B4-BE49-F238E27FC236}">
                <a16:creationId xmlns:a16="http://schemas.microsoft.com/office/drawing/2014/main" id="{E8FFC8B5-ECF4-944D-9AC2-277B2E57C78C}"/>
              </a:ext>
            </a:extLst>
          </p:cNvPr>
          <p:cNvSpPr txBox="1">
            <a:spLocks noChangeArrowheads="1"/>
          </p:cNvSpPr>
          <p:nvPr/>
        </p:nvSpPr>
        <p:spPr bwMode="auto">
          <a:xfrm>
            <a:off x="500063" y="1500188"/>
            <a:ext cx="1476375" cy="369887"/>
          </a:xfrm>
          <a:prstGeom prst="rect">
            <a:avLst/>
          </a:prstGeom>
          <a:noFill/>
          <a:ln w="9525">
            <a:noFill/>
            <a:miter lim="800000"/>
            <a:headEnd/>
            <a:tailEnd/>
          </a:ln>
        </p:spPr>
        <p:txBody>
          <a:bodyPr wrap="none">
            <a:spAutoFit/>
          </a:bodyPr>
          <a:lstStyle/>
          <a:p>
            <a:pPr eaLnBrk="1" hangingPunct="1">
              <a:defRPr/>
            </a:pPr>
            <a:r>
              <a:rPr lang="en-GB" dirty="0">
                <a:solidFill>
                  <a:schemeClr val="tx2">
                    <a:lumMod val="60000"/>
                    <a:lumOff val="40000"/>
                  </a:schemeClr>
                </a:solidFill>
                <a:latin typeface="Calibri" pitchFamily="34" charset="0"/>
                <a:ea typeface="+mn-ea"/>
                <a:cs typeface="Arial" charset="0"/>
              </a:rPr>
              <a:t>Care assistant</a:t>
            </a:r>
          </a:p>
        </p:txBody>
      </p:sp>
      <p:sp>
        <p:nvSpPr>
          <p:cNvPr id="16394" name="TextBox 19">
            <a:extLst>
              <a:ext uri="{FF2B5EF4-FFF2-40B4-BE49-F238E27FC236}">
                <a16:creationId xmlns:a16="http://schemas.microsoft.com/office/drawing/2014/main" id="{29CED30C-C45A-5B44-9E61-883437E9BD58}"/>
              </a:ext>
            </a:extLst>
          </p:cNvPr>
          <p:cNvSpPr txBox="1">
            <a:spLocks noChangeArrowheads="1"/>
          </p:cNvSpPr>
          <p:nvPr/>
        </p:nvSpPr>
        <p:spPr bwMode="auto">
          <a:xfrm>
            <a:off x="5357813" y="6072188"/>
            <a:ext cx="2141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t>Dietician/nutritionist</a:t>
            </a:r>
          </a:p>
        </p:txBody>
      </p:sp>
      <p:sp>
        <p:nvSpPr>
          <p:cNvPr id="16395" name="TextBox 20">
            <a:extLst>
              <a:ext uri="{FF2B5EF4-FFF2-40B4-BE49-F238E27FC236}">
                <a16:creationId xmlns:a16="http://schemas.microsoft.com/office/drawing/2014/main" id="{2ACB95D0-DF2E-584E-B588-82E69A9258D8}"/>
              </a:ext>
            </a:extLst>
          </p:cNvPr>
          <p:cNvSpPr txBox="1">
            <a:spLocks noChangeArrowheads="1"/>
          </p:cNvSpPr>
          <p:nvPr/>
        </p:nvSpPr>
        <p:spPr bwMode="auto">
          <a:xfrm>
            <a:off x="4643438" y="2500313"/>
            <a:ext cx="1217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solidFill>
                  <a:schemeClr val="tx2"/>
                </a:solidFill>
              </a:rPr>
              <a:t>Foster care</a:t>
            </a:r>
          </a:p>
        </p:txBody>
      </p:sp>
      <p:sp>
        <p:nvSpPr>
          <p:cNvPr id="16396" name="TextBox 21">
            <a:extLst>
              <a:ext uri="{FF2B5EF4-FFF2-40B4-BE49-F238E27FC236}">
                <a16:creationId xmlns:a16="http://schemas.microsoft.com/office/drawing/2014/main" id="{9EE4EFB5-2E8B-ED47-AF74-657F8280A57F}"/>
              </a:ext>
            </a:extLst>
          </p:cNvPr>
          <p:cNvSpPr txBox="1">
            <a:spLocks noChangeArrowheads="1"/>
          </p:cNvSpPr>
          <p:nvPr/>
        </p:nvSpPr>
        <p:spPr bwMode="auto">
          <a:xfrm>
            <a:off x="1214438" y="1000125"/>
            <a:ext cx="2157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2000">
                <a:solidFill>
                  <a:schemeClr val="tx2"/>
                </a:solidFill>
              </a:rPr>
              <a:t>Mental health care</a:t>
            </a:r>
          </a:p>
        </p:txBody>
      </p:sp>
      <p:sp>
        <p:nvSpPr>
          <p:cNvPr id="36881" name="TextBox 22">
            <a:extLst>
              <a:ext uri="{FF2B5EF4-FFF2-40B4-BE49-F238E27FC236}">
                <a16:creationId xmlns:a16="http://schemas.microsoft.com/office/drawing/2014/main" id="{013351AC-6428-6F43-B113-BA3F60127A38}"/>
              </a:ext>
            </a:extLst>
          </p:cNvPr>
          <p:cNvSpPr txBox="1">
            <a:spLocks noChangeArrowheads="1"/>
          </p:cNvSpPr>
          <p:nvPr/>
        </p:nvSpPr>
        <p:spPr bwMode="auto">
          <a:xfrm>
            <a:off x="2649538" y="4797425"/>
            <a:ext cx="1522412" cy="369888"/>
          </a:xfrm>
          <a:prstGeom prst="rect">
            <a:avLst/>
          </a:prstGeom>
          <a:noFill/>
          <a:ln w="9525">
            <a:noFill/>
            <a:miter lim="800000"/>
            <a:headEnd/>
            <a:tailEnd/>
          </a:ln>
        </p:spPr>
        <p:txBody>
          <a:bodyPr wrap="none">
            <a:spAutoFit/>
          </a:bodyPr>
          <a:lstStyle/>
          <a:p>
            <a:pPr eaLnBrk="1" hangingPunct="1">
              <a:defRPr/>
            </a:pPr>
            <a:r>
              <a:rPr lang="en-GB" dirty="0">
                <a:solidFill>
                  <a:schemeClr val="tx2">
                    <a:lumMod val="60000"/>
                    <a:lumOff val="40000"/>
                  </a:schemeClr>
                </a:solidFill>
                <a:latin typeface="Calibri" pitchFamily="34" charset="0"/>
                <a:ea typeface="+mn-ea"/>
                <a:cs typeface="Arial" charset="0"/>
              </a:rPr>
              <a:t>Health visitors</a:t>
            </a:r>
          </a:p>
        </p:txBody>
      </p:sp>
      <p:sp>
        <p:nvSpPr>
          <p:cNvPr id="36882" name="TextBox 23">
            <a:extLst>
              <a:ext uri="{FF2B5EF4-FFF2-40B4-BE49-F238E27FC236}">
                <a16:creationId xmlns:a16="http://schemas.microsoft.com/office/drawing/2014/main" id="{DE39C76E-D3B6-634C-98DE-CFCBFB40D5B2}"/>
              </a:ext>
            </a:extLst>
          </p:cNvPr>
          <p:cNvSpPr txBox="1">
            <a:spLocks noChangeArrowheads="1"/>
          </p:cNvSpPr>
          <p:nvPr/>
        </p:nvSpPr>
        <p:spPr bwMode="auto">
          <a:xfrm>
            <a:off x="4143375" y="4926013"/>
            <a:ext cx="1665288" cy="646112"/>
          </a:xfrm>
          <a:prstGeom prst="rect">
            <a:avLst/>
          </a:prstGeom>
          <a:noFill/>
          <a:ln w="9525">
            <a:noFill/>
            <a:miter lim="800000"/>
            <a:headEnd/>
            <a:tailEnd/>
          </a:ln>
        </p:spPr>
        <p:txBody>
          <a:bodyPr wrap="none">
            <a:spAutoFit/>
          </a:bodyPr>
          <a:lstStyle/>
          <a:p>
            <a:pPr eaLnBrk="1" hangingPunct="1">
              <a:defRPr/>
            </a:pPr>
            <a:r>
              <a:rPr lang="en-GB" dirty="0">
                <a:solidFill>
                  <a:schemeClr val="tx1">
                    <a:lumMod val="65000"/>
                    <a:lumOff val="35000"/>
                  </a:schemeClr>
                </a:solidFill>
                <a:latin typeface="Calibri" pitchFamily="34" charset="0"/>
                <a:ea typeface="+mn-ea"/>
                <a:cs typeface="Arial" charset="0"/>
              </a:rPr>
              <a:t>Residential care</a:t>
            </a:r>
          </a:p>
          <a:p>
            <a:pPr eaLnBrk="1" hangingPunct="1">
              <a:defRPr/>
            </a:pPr>
            <a:endParaRPr lang="en-GB" dirty="0">
              <a:latin typeface="Calibri" pitchFamily="34" charset="0"/>
              <a:ea typeface="+mn-ea"/>
              <a:cs typeface="Arial" charset="0"/>
            </a:endParaRPr>
          </a:p>
        </p:txBody>
      </p:sp>
      <p:sp>
        <p:nvSpPr>
          <p:cNvPr id="36883" name="TextBox 24">
            <a:extLst>
              <a:ext uri="{FF2B5EF4-FFF2-40B4-BE49-F238E27FC236}">
                <a16:creationId xmlns:a16="http://schemas.microsoft.com/office/drawing/2014/main" id="{0A9DAF5E-E286-8C4C-BB77-B1BB4AF92B06}"/>
              </a:ext>
            </a:extLst>
          </p:cNvPr>
          <p:cNvSpPr txBox="1">
            <a:spLocks noChangeArrowheads="1"/>
          </p:cNvSpPr>
          <p:nvPr/>
        </p:nvSpPr>
        <p:spPr bwMode="auto">
          <a:xfrm>
            <a:off x="6500813" y="2571750"/>
            <a:ext cx="2473325" cy="369888"/>
          </a:xfrm>
          <a:prstGeom prst="rect">
            <a:avLst/>
          </a:prstGeom>
          <a:noFill/>
          <a:ln w="9525">
            <a:noFill/>
            <a:miter lim="800000"/>
            <a:headEnd/>
            <a:tailEnd/>
          </a:ln>
        </p:spPr>
        <p:txBody>
          <a:bodyPr wrap="none">
            <a:spAutoFit/>
          </a:bodyPr>
          <a:lstStyle/>
          <a:p>
            <a:pPr eaLnBrk="1" hangingPunct="1">
              <a:defRPr/>
            </a:pPr>
            <a:r>
              <a:rPr lang="en-GB" dirty="0">
                <a:solidFill>
                  <a:schemeClr val="tx2">
                    <a:lumMod val="60000"/>
                    <a:lumOff val="40000"/>
                  </a:schemeClr>
                </a:solidFill>
                <a:latin typeface="Calibri" pitchFamily="34" charset="0"/>
                <a:ea typeface="+mn-ea"/>
                <a:cs typeface="Arial" charset="0"/>
              </a:rPr>
              <a:t>Youth offending services</a:t>
            </a:r>
          </a:p>
        </p:txBody>
      </p:sp>
      <p:sp>
        <p:nvSpPr>
          <p:cNvPr id="16400" name="TextBox 25">
            <a:extLst>
              <a:ext uri="{FF2B5EF4-FFF2-40B4-BE49-F238E27FC236}">
                <a16:creationId xmlns:a16="http://schemas.microsoft.com/office/drawing/2014/main" id="{83E88BE5-96AE-E647-8E46-AD60C82E6C3F}"/>
              </a:ext>
            </a:extLst>
          </p:cNvPr>
          <p:cNvSpPr txBox="1">
            <a:spLocks noChangeArrowheads="1"/>
          </p:cNvSpPr>
          <p:nvPr/>
        </p:nvSpPr>
        <p:spPr bwMode="auto">
          <a:xfrm>
            <a:off x="1000125" y="3571875"/>
            <a:ext cx="1692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t>Child protection</a:t>
            </a:r>
          </a:p>
        </p:txBody>
      </p:sp>
      <p:sp>
        <p:nvSpPr>
          <p:cNvPr id="16401" name="TextBox 26">
            <a:extLst>
              <a:ext uri="{FF2B5EF4-FFF2-40B4-BE49-F238E27FC236}">
                <a16:creationId xmlns:a16="http://schemas.microsoft.com/office/drawing/2014/main" id="{E127DA1E-B43B-6742-B883-331EFEB86552}"/>
              </a:ext>
            </a:extLst>
          </p:cNvPr>
          <p:cNvSpPr txBox="1">
            <a:spLocks noChangeArrowheads="1"/>
          </p:cNvSpPr>
          <p:nvPr/>
        </p:nvSpPr>
        <p:spPr bwMode="auto">
          <a:xfrm>
            <a:off x="5468938" y="3870325"/>
            <a:ext cx="1431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solidFill>
                  <a:srgbClr val="008FFF"/>
                </a:solidFill>
              </a:rPr>
              <a:t>Youth worker</a:t>
            </a:r>
          </a:p>
        </p:txBody>
      </p:sp>
      <p:sp>
        <p:nvSpPr>
          <p:cNvPr id="36886" name="TextBox 27">
            <a:extLst>
              <a:ext uri="{FF2B5EF4-FFF2-40B4-BE49-F238E27FC236}">
                <a16:creationId xmlns:a16="http://schemas.microsoft.com/office/drawing/2014/main" id="{DF6ACAEC-6120-F446-99F9-86D1F3FD1445}"/>
              </a:ext>
            </a:extLst>
          </p:cNvPr>
          <p:cNvSpPr txBox="1">
            <a:spLocks noChangeArrowheads="1"/>
          </p:cNvSpPr>
          <p:nvPr/>
        </p:nvSpPr>
        <p:spPr bwMode="auto">
          <a:xfrm>
            <a:off x="2071688" y="5949950"/>
            <a:ext cx="1746250" cy="366713"/>
          </a:xfrm>
          <a:prstGeom prst="rect">
            <a:avLst/>
          </a:prstGeom>
          <a:noFill/>
          <a:ln w="9525">
            <a:noFill/>
            <a:miter lim="800000"/>
            <a:headEnd/>
            <a:tailEnd/>
          </a:ln>
        </p:spPr>
        <p:txBody>
          <a:bodyPr wrap="none">
            <a:spAutoFit/>
          </a:bodyPr>
          <a:lstStyle/>
          <a:p>
            <a:pPr eaLnBrk="1" hangingPunct="1">
              <a:defRPr/>
            </a:pPr>
            <a:r>
              <a:rPr lang="en-GB" dirty="0">
                <a:solidFill>
                  <a:schemeClr val="tx2">
                    <a:lumMod val="60000"/>
                    <a:lumOff val="40000"/>
                  </a:schemeClr>
                </a:solidFill>
                <a:latin typeface="Calibri" pitchFamily="34" charset="0"/>
                <a:ea typeface="+mn-ea"/>
                <a:cs typeface="Arial" charset="0"/>
              </a:rPr>
              <a:t>Speech therapist</a:t>
            </a:r>
          </a:p>
        </p:txBody>
      </p:sp>
      <p:sp>
        <p:nvSpPr>
          <p:cNvPr id="16403" name="TextBox 28">
            <a:extLst>
              <a:ext uri="{FF2B5EF4-FFF2-40B4-BE49-F238E27FC236}">
                <a16:creationId xmlns:a16="http://schemas.microsoft.com/office/drawing/2014/main" id="{4BBD4D8C-7138-BE41-8D63-7D039CA512BC}"/>
              </a:ext>
            </a:extLst>
          </p:cNvPr>
          <p:cNvSpPr txBox="1">
            <a:spLocks noChangeArrowheads="1"/>
          </p:cNvSpPr>
          <p:nvPr/>
        </p:nvSpPr>
        <p:spPr bwMode="auto">
          <a:xfrm>
            <a:off x="6429375" y="3500438"/>
            <a:ext cx="2520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solidFill>
                  <a:schemeClr val="tx2"/>
                </a:solidFill>
              </a:rPr>
              <a:t>General hospital services</a:t>
            </a:r>
          </a:p>
        </p:txBody>
      </p:sp>
      <p:sp>
        <p:nvSpPr>
          <p:cNvPr id="16404" name="TextBox 30">
            <a:extLst>
              <a:ext uri="{FF2B5EF4-FFF2-40B4-BE49-F238E27FC236}">
                <a16:creationId xmlns:a16="http://schemas.microsoft.com/office/drawing/2014/main" id="{263E0E83-D866-FD4C-9553-02FEAB946397}"/>
              </a:ext>
            </a:extLst>
          </p:cNvPr>
          <p:cNvSpPr txBox="1">
            <a:spLocks noChangeArrowheads="1"/>
          </p:cNvSpPr>
          <p:nvPr/>
        </p:nvSpPr>
        <p:spPr bwMode="auto">
          <a:xfrm>
            <a:off x="3500438" y="550068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solidFill>
                  <a:schemeClr val="tx2"/>
                </a:solidFill>
              </a:rPr>
              <a:t>Child and family support services</a:t>
            </a:r>
          </a:p>
        </p:txBody>
      </p:sp>
      <p:sp>
        <p:nvSpPr>
          <p:cNvPr id="16405" name="TextBox 31">
            <a:extLst>
              <a:ext uri="{FF2B5EF4-FFF2-40B4-BE49-F238E27FC236}">
                <a16:creationId xmlns:a16="http://schemas.microsoft.com/office/drawing/2014/main" id="{BC6BEC96-3B7B-8A4B-A65F-C83D870E6BC7}"/>
              </a:ext>
            </a:extLst>
          </p:cNvPr>
          <p:cNvSpPr txBox="1">
            <a:spLocks noChangeArrowheads="1"/>
          </p:cNvSpPr>
          <p:nvPr/>
        </p:nvSpPr>
        <p:spPr bwMode="auto">
          <a:xfrm>
            <a:off x="5929313" y="1143000"/>
            <a:ext cx="2273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t>Family planning clinics</a:t>
            </a:r>
          </a:p>
        </p:txBody>
      </p:sp>
      <p:sp>
        <p:nvSpPr>
          <p:cNvPr id="16406" name="TextBox 32">
            <a:extLst>
              <a:ext uri="{FF2B5EF4-FFF2-40B4-BE49-F238E27FC236}">
                <a16:creationId xmlns:a16="http://schemas.microsoft.com/office/drawing/2014/main" id="{722F42A2-215C-6245-BFFD-BD465F227537}"/>
              </a:ext>
            </a:extLst>
          </p:cNvPr>
          <p:cNvSpPr txBox="1">
            <a:spLocks noChangeArrowheads="1"/>
          </p:cNvSpPr>
          <p:nvPr/>
        </p:nvSpPr>
        <p:spPr bwMode="auto">
          <a:xfrm>
            <a:off x="1108075" y="2303463"/>
            <a:ext cx="3249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t>Housing / homelessness services</a:t>
            </a:r>
          </a:p>
        </p:txBody>
      </p:sp>
      <p:sp>
        <p:nvSpPr>
          <p:cNvPr id="16407" name="TextBox 33">
            <a:extLst>
              <a:ext uri="{FF2B5EF4-FFF2-40B4-BE49-F238E27FC236}">
                <a16:creationId xmlns:a16="http://schemas.microsoft.com/office/drawing/2014/main" id="{7DF3BAEF-43CE-AC4E-A821-227176A9E1E3}"/>
              </a:ext>
            </a:extLst>
          </p:cNvPr>
          <p:cNvSpPr txBox="1">
            <a:spLocks noChangeArrowheads="1"/>
          </p:cNvSpPr>
          <p:nvPr/>
        </p:nvSpPr>
        <p:spPr bwMode="auto">
          <a:xfrm>
            <a:off x="6429375" y="4832350"/>
            <a:ext cx="2524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t>Complimentary therapist</a:t>
            </a:r>
          </a:p>
        </p:txBody>
      </p:sp>
      <p:sp>
        <p:nvSpPr>
          <p:cNvPr id="36893" name="TextBox 34">
            <a:extLst>
              <a:ext uri="{FF2B5EF4-FFF2-40B4-BE49-F238E27FC236}">
                <a16:creationId xmlns:a16="http://schemas.microsoft.com/office/drawing/2014/main" id="{653F0E7B-EE39-6B49-84F4-D8A14EC19649}"/>
              </a:ext>
            </a:extLst>
          </p:cNvPr>
          <p:cNvSpPr txBox="1">
            <a:spLocks noChangeArrowheads="1"/>
          </p:cNvSpPr>
          <p:nvPr/>
        </p:nvSpPr>
        <p:spPr bwMode="auto">
          <a:xfrm>
            <a:off x="336550" y="5202238"/>
            <a:ext cx="2312988" cy="369887"/>
          </a:xfrm>
          <a:prstGeom prst="rect">
            <a:avLst/>
          </a:prstGeom>
          <a:noFill/>
          <a:ln w="9525">
            <a:noFill/>
            <a:miter lim="800000"/>
            <a:headEnd/>
            <a:tailEnd/>
          </a:ln>
        </p:spPr>
        <p:txBody>
          <a:bodyPr wrap="none">
            <a:spAutoFit/>
          </a:bodyPr>
          <a:lstStyle/>
          <a:p>
            <a:pPr eaLnBrk="1" hangingPunct="1">
              <a:defRPr/>
            </a:pPr>
            <a:r>
              <a:rPr lang="en-GB" dirty="0">
                <a:solidFill>
                  <a:schemeClr val="tx1">
                    <a:lumMod val="65000"/>
                    <a:lumOff val="35000"/>
                  </a:schemeClr>
                </a:solidFill>
                <a:latin typeface="Calibri" pitchFamily="34" charset="0"/>
                <a:ea typeface="+mn-ea"/>
                <a:cs typeface="Arial" charset="0"/>
              </a:rPr>
              <a:t>Occupational therapist</a:t>
            </a:r>
          </a:p>
        </p:txBody>
      </p:sp>
      <p:sp>
        <p:nvSpPr>
          <p:cNvPr id="16409" name="TextBox 35">
            <a:extLst>
              <a:ext uri="{FF2B5EF4-FFF2-40B4-BE49-F238E27FC236}">
                <a16:creationId xmlns:a16="http://schemas.microsoft.com/office/drawing/2014/main" id="{6C656461-AF38-2041-B988-86476B906BE2}"/>
              </a:ext>
            </a:extLst>
          </p:cNvPr>
          <p:cNvSpPr txBox="1">
            <a:spLocks noChangeArrowheads="1"/>
          </p:cNvSpPr>
          <p:nvPr/>
        </p:nvSpPr>
        <p:spPr bwMode="auto">
          <a:xfrm>
            <a:off x="144463" y="3994150"/>
            <a:ext cx="183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t>Special education</a:t>
            </a:r>
          </a:p>
        </p:txBody>
      </p:sp>
      <p:sp>
        <p:nvSpPr>
          <p:cNvPr id="16410" name="TextBox 36">
            <a:extLst>
              <a:ext uri="{FF2B5EF4-FFF2-40B4-BE49-F238E27FC236}">
                <a16:creationId xmlns:a16="http://schemas.microsoft.com/office/drawing/2014/main" id="{AD2B54DC-6DC6-524C-A98C-13E037785A6B}"/>
              </a:ext>
            </a:extLst>
          </p:cNvPr>
          <p:cNvSpPr txBox="1">
            <a:spLocks noChangeArrowheads="1"/>
          </p:cNvSpPr>
          <p:nvPr/>
        </p:nvSpPr>
        <p:spPr bwMode="auto">
          <a:xfrm>
            <a:off x="6643688" y="4143375"/>
            <a:ext cx="1630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t>physiotherapist</a:t>
            </a:r>
          </a:p>
        </p:txBody>
      </p:sp>
      <p:sp>
        <p:nvSpPr>
          <p:cNvPr id="36896" name="TextBox 37">
            <a:extLst>
              <a:ext uri="{FF2B5EF4-FFF2-40B4-BE49-F238E27FC236}">
                <a16:creationId xmlns:a16="http://schemas.microsoft.com/office/drawing/2014/main" id="{F6824BE7-B390-A04E-8830-3B05FAF76D40}"/>
              </a:ext>
            </a:extLst>
          </p:cNvPr>
          <p:cNvSpPr txBox="1">
            <a:spLocks noChangeArrowheads="1"/>
          </p:cNvSpPr>
          <p:nvPr/>
        </p:nvSpPr>
        <p:spPr bwMode="auto">
          <a:xfrm>
            <a:off x="500063" y="3000375"/>
            <a:ext cx="1320800" cy="369888"/>
          </a:xfrm>
          <a:prstGeom prst="rect">
            <a:avLst/>
          </a:prstGeom>
          <a:noFill/>
          <a:ln w="9525">
            <a:noFill/>
            <a:miter lim="800000"/>
            <a:headEnd/>
            <a:tailEnd/>
          </a:ln>
        </p:spPr>
        <p:txBody>
          <a:bodyPr wrap="none">
            <a:spAutoFit/>
          </a:bodyPr>
          <a:lstStyle/>
          <a:p>
            <a:pPr eaLnBrk="1" hangingPunct="1">
              <a:defRPr/>
            </a:pPr>
            <a:r>
              <a:rPr lang="en-GB" dirty="0">
                <a:solidFill>
                  <a:schemeClr val="tx1">
                    <a:lumMod val="65000"/>
                    <a:lumOff val="35000"/>
                  </a:schemeClr>
                </a:solidFill>
                <a:latin typeface="Calibri" pitchFamily="34" charset="0"/>
                <a:ea typeface="+mn-ea"/>
                <a:cs typeface="Arial" charset="0"/>
              </a:rPr>
              <a:t>Counselling </a:t>
            </a:r>
          </a:p>
        </p:txBody>
      </p:sp>
      <p:sp>
        <p:nvSpPr>
          <p:cNvPr id="36897" name="TextBox 38">
            <a:extLst>
              <a:ext uri="{FF2B5EF4-FFF2-40B4-BE49-F238E27FC236}">
                <a16:creationId xmlns:a16="http://schemas.microsoft.com/office/drawing/2014/main" id="{AAB7BDC1-AEC8-7348-8FCC-DDBA275D0DFE}"/>
              </a:ext>
            </a:extLst>
          </p:cNvPr>
          <p:cNvSpPr txBox="1">
            <a:spLocks noChangeArrowheads="1"/>
          </p:cNvSpPr>
          <p:nvPr/>
        </p:nvSpPr>
        <p:spPr bwMode="auto">
          <a:xfrm>
            <a:off x="5268913" y="2058988"/>
            <a:ext cx="2657475" cy="369887"/>
          </a:xfrm>
          <a:prstGeom prst="rect">
            <a:avLst/>
          </a:prstGeom>
          <a:noFill/>
          <a:ln w="9525">
            <a:noFill/>
            <a:miter lim="800000"/>
            <a:headEnd/>
            <a:tailEnd/>
          </a:ln>
        </p:spPr>
        <p:txBody>
          <a:bodyPr wrap="none">
            <a:spAutoFit/>
          </a:bodyPr>
          <a:lstStyle/>
          <a:p>
            <a:pPr eaLnBrk="1" hangingPunct="1">
              <a:defRPr/>
            </a:pPr>
            <a:r>
              <a:rPr lang="en-GB" dirty="0">
                <a:solidFill>
                  <a:schemeClr val="tx1">
                    <a:lumMod val="65000"/>
                    <a:lumOff val="35000"/>
                  </a:schemeClr>
                </a:solidFill>
                <a:latin typeface="Calibri" pitchFamily="34" charset="0"/>
                <a:ea typeface="+mn-ea"/>
                <a:cs typeface="Arial" charset="0"/>
              </a:rPr>
              <a:t>Sheltered accommodation</a:t>
            </a:r>
          </a:p>
        </p:txBody>
      </p:sp>
      <p:sp>
        <p:nvSpPr>
          <p:cNvPr id="16413" name="TextBox 40">
            <a:extLst>
              <a:ext uri="{FF2B5EF4-FFF2-40B4-BE49-F238E27FC236}">
                <a16:creationId xmlns:a16="http://schemas.microsoft.com/office/drawing/2014/main" id="{10B638ED-899B-F143-B9A6-634E42914AF7}"/>
              </a:ext>
            </a:extLst>
          </p:cNvPr>
          <p:cNvSpPr txBox="1">
            <a:spLocks noChangeArrowheads="1"/>
          </p:cNvSpPr>
          <p:nvPr/>
        </p:nvSpPr>
        <p:spPr bwMode="auto">
          <a:xfrm>
            <a:off x="2606675" y="4017963"/>
            <a:ext cx="1282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t>Day centres</a:t>
            </a:r>
          </a:p>
        </p:txBody>
      </p:sp>
      <p:sp>
        <p:nvSpPr>
          <p:cNvPr id="36899" name="TextBox 41">
            <a:extLst>
              <a:ext uri="{FF2B5EF4-FFF2-40B4-BE49-F238E27FC236}">
                <a16:creationId xmlns:a16="http://schemas.microsoft.com/office/drawing/2014/main" id="{93540BCB-6574-6A48-B0C5-D78214A6F743}"/>
              </a:ext>
            </a:extLst>
          </p:cNvPr>
          <p:cNvSpPr txBox="1">
            <a:spLocks noChangeArrowheads="1"/>
          </p:cNvSpPr>
          <p:nvPr/>
        </p:nvSpPr>
        <p:spPr bwMode="auto">
          <a:xfrm>
            <a:off x="4211638" y="1074738"/>
            <a:ext cx="1408112" cy="923925"/>
          </a:xfrm>
          <a:prstGeom prst="rect">
            <a:avLst/>
          </a:prstGeom>
          <a:noFill/>
          <a:ln w="9525">
            <a:noFill/>
            <a:miter lim="800000"/>
            <a:headEnd/>
            <a:tailEnd/>
          </a:ln>
        </p:spPr>
        <p:txBody>
          <a:bodyPr wrap="none">
            <a:spAutoFit/>
          </a:bodyPr>
          <a:lstStyle/>
          <a:p>
            <a:pPr eaLnBrk="1" hangingPunct="1">
              <a:defRPr/>
            </a:pPr>
            <a:r>
              <a:rPr lang="en-GB" dirty="0">
                <a:solidFill>
                  <a:schemeClr val="tx2">
                    <a:lumMod val="60000"/>
                    <a:lumOff val="40000"/>
                  </a:schemeClr>
                </a:solidFill>
                <a:latin typeface="Calibri" pitchFamily="34" charset="0"/>
                <a:ea typeface="+mn-ea"/>
                <a:cs typeface="Arial" charset="0"/>
              </a:rPr>
              <a:t>geriatrician</a:t>
            </a:r>
          </a:p>
          <a:p>
            <a:pPr eaLnBrk="1" hangingPunct="1">
              <a:defRPr/>
            </a:pPr>
            <a:r>
              <a:rPr lang="en-GB" dirty="0">
                <a:solidFill>
                  <a:schemeClr val="tx1">
                    <a:lumMod val="65000"/>
                    <a:lumOff val="35000"/>
                  </a:schemeClr>
                </a:solidFill>
                <a:latin typeface="Calibri" pitchFamily="34" charset="0"/>
                <a:ea typeface="+mn-ea"/>
                <a:cs typeface="Arial" charset="0"/>
              </a:rPr>
              <a:t>Paediatrician</a:t>
            </a:r>
          </a:p>
          <a:p>
            <a:pPr eaLnBrk="1" hangingPunct="1">
              <a:defRPr/>
            </a:pPr>
            <a:r>
              <a:rPr lang="en-GB" dirty="0">
                <a:latin typeface="Calibri" pitchFamily="34" charset="0"/>
                <a:ea typeface="+mn-ea"/>
                <a:cs typeface="Arial" charset="0"/>
              </a:rPr>
              <a:t> chiropodist</a:t>
            </a:r>
          </a:p>
        </p:txBody>
      </p:sp>
      <p:sp>
        <p:nvSpPr>
          <p:cNvPr id="16415" name="TextBox 29">
            <a:extLst>
              <a:ext uri="{FF2B5EF4-FFF2-40B4-BE49-F238E27FC236}">
                <a16:creationId xmlns:a16="http://schemas.microsoft.com/office/drawing/2014/main" id="{0315B5B2-A281-CF4B-997B-F71C0DF0FC42}"/>
              </a:ext>
            </a:extLst>
          </p:cNvPr>
          <p:cNvSpPr txBox="1">
            <a:spLocks noChangeArrowheads="1"/>
          </p:cNvSpPr>
          <p:nvPr/>
        </p:nvSpPr>
        <p:spPr bwMode="auto">
          <a:xfrm>
            <a:off x="1571625" y="5572125"/>
            <a:ext cx="109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t>Dentistry </a:t>
            </a:r>
          </a:p>
        </p:txBody>
      </p:sp>
      <p:sp>
        <p:nvSpPr>
          <p:cNvPr id="16416" name="TextBox 29">
            <a:extLst>
              <a:ext uri="{FF2B5EF4-FFF2-40B4-BE49-F238E27FC236}">
                <a16:creationId xmlns:a16="http://schemas.microsoft.com/office/drawing/2014/main" id="{1245B95E-190F-384C-9595-67516F484818}"/>
              </a:ext>
            </a:extLst>
          </p:cNvPr>
          <p:cNvSpPr txBox="1">
            <a:spLocks noChangeArrowheads="1"/>
          </p:cNvSpPr>
          <p:nvPr/>
        </p:nvSpPr>
        <p:spPr bwMode="auto">
          <a:xfrm>
            <a:off x="261938" y="6221413"/>
            <a:ext cx="2276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t>Environmental Health </a:t>
            </a:r>
          </a:p>
        </p:txBody>
      </p:sp>
      <p:pic>
        <p:nvPicPr>
          <p:cNvPr id="3" name="Online Media 2" descr="Recorded Sound">
            <a:hlinkClick r:id="" action="ppaction://media"/>
            <a:extLst>
              <a:ext uri="{FF2B5EF4-FFF2-40B4-BE49-F238E27FC236}">
                <a16:creationId xmlns:a16="http://schemas.microsoft.com/office/drawing/2014/main" id="{103C1650-0F6E-2A47-B374-7810059A66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37475" y="5613326"/>
            <a:ext cx="812800" cy="8128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49D804E-AEB4-AA41-B6A8-5BA7AD88EA79}"/>
              </a:ext>
            </a:extLst>
          </p:cNvPr>
          <p:cNvPicPr>
            <a:picLocks noChangeAspect="1"/>
          </p:cNvPicPr>
          <p:nvPr/>
        </p:nvPicPr>
        <p:blipFill>
          <a:blip r:embed="rId5" cstate="print"/>
          <a:stretch>
            <a:fillRect/>
          </a:stretch>
        </p:blipFill>
        <p:spPr>
          <a:xfrm rot="711522">
            <a:off x="89673" y="4336225"/>
            <a:ext cx="2985247" cy="22389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descr="A3FYF6.jpg">
            <a:extLst>
              <a:ext uri="{FF2B5EF4-FFF2-40B4-BE49-F238E27FC236}">
                <a16:creationId xmlns:a16="http://schemas.microsoft.com/office/drawing/2014/main" id="{DA66E424-7379-884F-A345-B00ECEF17FE2}"/>
              </a:ext>
            </a:extLst>
          </p:cNvPr>
          <p:cNvPicPr>
            <a:picLocks noChangeAspect="1"/>
          </p:cNvPicPr>
          <p:nvPr/>
        </p:nvPicPr>
        <p:blipFill>
          <a:blip r:embed="rId6"/>
          <a:stretch>
            <a:fillRect/>
          </a:stretch>
        </p:blipFill>
        <p:spPr>
          <a:xfrm rot="1513231">
            <a:off x="2665806" y="4037417"/>
            <a:ext cx="2575413" cy="17685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435" name="TextBox 20">
            <a:extLst>
              <a:ext uri="{FF2B5EF4-FFF2-40B4-BE49-F238E27FC236}">
                <a16:creationId xmlns:a16="http://schemas.microsoft.com/office/drawing/2014/main" id="{F963115F-68BE-F840-AE83-63D0BF85C445}"/>
              </a:ext>
            </a:extLst>
          </p:cNvPr>
          <p:cNvSpPr txBox="1">
            <a:spLocks noChangeArrowheads="1"/>
          </p:cNvSpPr>
          <p:nvPr/>
        </p:nvSpPr>
        <p:spPr bwMode="auto">
          <a:xfrm>
            <a:off x="3492500" y="1268413"/>
            <a:ext cx="515143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 typeface="Arial" panose="020B0604020202020204" pitchFamily="34" charset="0"/>
              <a:buNone/>
            </a:pPr>
            <a:r>
              <a:rPr lang="en-GB" altLang="en-US" sz="2000">
                <a:solidFill>
                  <a:srgbClr val="595959"/>
                </a:solidFill>
                <a:latin typeface="Arial" panose="020B0604020202020204" pitchFamily="34" charset="0"/>
              </a:rPr>
              <a:t>This course gives students the opportunity to learn about the Health and Social Care sector. It has been developed to provide students with an introduction to the skills, knowledge and understanding required to prepare for a career in this area, or to allow students a progression route to other courses at a later date.  </a:t>
            </a:r>
          </a:p>
        </p:txBody>
      </p:sp>
      <p:sp>
        <p:nvSpPr>
          <p:cNvPr id="18436" name="TextBox 3">
            <a:extLst>
              <a:ext uri="{FF2B5EF4-FFF2-40B4-BE49-F238E27FC236}">
                <a16:creationId xmlns:a16="http://schemas.microsoft.com/office/drawing/2014/main" id="{93AC5D03-AA1B-8949-A133-9A4F5E513514}"/>
              </a:ext>
            </a:extLst>
          </p:cNvPr>
          <p:cNvSpPr txBox="1">
            <a:spLocks noChangeArrowheads="1"/>
          </p:cNvSpPr>
          <p:nvPr/>
        </p:nvSpPr>
        <p:spPr bwMode="auto">
          <a:xfrm>
            <a:off x="1331913" y="44450"/>
            <a:ext cx="66151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2800">
                <a:solidFill>
                  <a:srgbClr val="17375E"/>
                </a:solidFill>
                <a:latin typeface="Arial" panose="020B0604020202020204" pitchFamily="34" charset="0"/>
              </a:rPr>
              <a:t>HEALTH AND SOCIAL CARE</a:t>
            </a:r>
            <a:br>
              <a:rPr lang="en-GB" altLang="en-US" sz="2800">
                <a:solidFill>
                  <a:srgbClr val="17375E"/>
                </a:solidFill>
                <a:latin typeface="Arial" panose="020B0604020202020204" pitchFamily="34" charset="0"/>
              </a:rPr>
            </a:br>
            <a:r>
              <a:rPr lang="en-GB" altLang="en-US" sz="2800">
                <a:solidFill>
                  <a:srgbClr val="17375E"/>
                </a:solidFill>
                <a:latin typeface="Arial" panose="020B0604020202020204" pitchFamily="34" charset="0"/>
              </a:rPr>
              <a:t>CAMBRIDGE TECHNICALS LEVEL 3</a:t>
            </a:r>
          </a:p>
        </p:txBody>
      </p:sp>
      <p:pic>
        <p:nvPicPr>
          <p:cNvPr id="12" name="Picture 11">
            <a:extLst>
              <a:ext uri="{FF2B5EF4-FFF2-40B4-BE49-F238E27FC236}">
                <a16:creationId xmlns:a16="http://schemas.microsoft.com/office/drawing/2014/main" id="{B814E9F9-259C-2E49-8928-AE407785A07D}"/>
              </a:ext>
            </a:extLst>
          </p:cNvPr>
          <p:cNvPicPr>
            <a:picLocks noChangeAspect="1"/>
          </p:cNvPicPr>
          <p:nvPr/>
        </p:nvPicPr>
        <p:blipFill>
          <a:blip r:embed="rId7" cstate="print"/>
          <a:stretch>
            <a:fillRect/>
          </a:stretch>
        </p:blipFill>
        <p:spPr>
          <a:xfrm>
            <a:off x="179512" y="1340768"/>
            <a:ext cx="3024336" cy="3097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5" descr="DSCF0010">
            <a:extLst>
              <a:ext uri="{FF2B5EF4-FFF2-40B4-BE49-F238E27FC236}">
                <a16:creationId xmlns:a16="http://schemas.microsoft.com/office/drawing/2014/main" id="{BD25FA9F-B22F-F749-85FC-B0FC809005DB}"/>
              </a:ext>
            </a:extLst>
          </p:cNvPr>
          <p:cNvPicPr>
            <a:picLocks noChangeAspect="1" noChangeArrowheads="1"/>
          </p:cNvPicPr>
          <p:nvPr/>
        </p:nvPicPr>
        <p:blipFill>
          <a:blip r:embed="rId8" cstate="print"/>
          <a:srcRect/>
          <a:stretch>
            <a:fillRect/>
          </a:stretch>
        </p:blipFill>
        <p:spPr bwMode="auto">
          <a:xfrm>
            <a:off x="5292080" y="3933056"/>
            <a:ext cx="3467877" cy="24928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Online Media 2" descr="Recorded Sound">
            <a:hlinkClick r:id="" action="ppaction://media"/>
            <a:extLst>
              <a:ext uri="{FF2B5EF4-FFF2-40B4-BE49-F238E27FC236}">
                <a16:creationId xmlns:a16="http://schemas.microsoft.com/office/drawing/2014/main" id="{C8B09B92-3818-AF4B-A11F-58B094E259C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41833" y="6129908"/>
            <a:ext cx="812800" cy="8128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3">
            <a:extLst>
              <a:ext uri="{FF2B5EF4-FFF2-40B4-BE49-F238E27FC236}">
                <a16:creationId xmlns:a16="http://schemas.microsoft.com/office/drawing/2014/main" id="{B19C8004-F69A-6C45-B9A3-4F2273DE7B58}"/>
              </a:ext>
            </a:extLst>
          </p:cNvPr>
          <p:cNvSpPr txBox="1">
            <a:spLocks noChangeArrowheads="1"/>
          </p:cNvSpPr>
          <p:nvPr/>
        </p:nvSpPr>
        <p:spPr bwMode="auto">
          <a:xfrm>
            <a:off x="1331913" y="188913"/>
            <a:ext cx="66151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GB" altLang="en-US" sz="2800">
                <a:solidFill>
                  <a:srgbClr val="17375E"/>
                </a:solidFill>
                <a:latin typeface="Arial" panose="020B0604020202020204" pitchFamily="34" charset="0"/>
              </a:rPr>
              <a:t>HEALTH AND SOCIAL CARE</a:t>
            </a:r>
            <a:br>
              <a:rPr lang="en-GB" altLang="en-US" sz="2800">
                <a:solidFill>
                  <a:srgbClr val="17375E"/>
                </a:solidFill>
                <a:latin typeface="Arial" panose="020B0604020202020204" pitchFamily="34" charset="0"/>
              </a:rPr>
            </a:br>
            <a:r>
              <a:rPr lang="en-GB" altLang="en-US" sz="2800">
                <a:solidFill>
                  <a:srgbClr val="17375E"/>
                </a:solidFill>
                <a:latin typeface="Arial" panose="020B0604020202020204" pitchFamily="34" charset="0"/>
              </a:rPr>
              <a:t>CAMBRIDGE TECHNICALS LEVEL 3</a:t>
            </a:r>
          </a:p>
        </p:txBody>
      </p:sp>
      <p:pic>
        <p:nvPicPr>
          <p:cNvPr id="11" name="Picture 10">
            <a:extLst>
              <a:ext uri="{FF2B5EF4-FFF2-40B4-BE49-F238E27FC236}">
                <a16:creationId xmlns:a16="http://schemas.microsoft.com/office/drawing/2014/main" id="{A671DBA4-A73A-164B-A2AE-EFFD3489352F}"/>
              </a:ext>
            </a:extLst>
          </p:cNvPr>
          <p:cNvPicPr>
            <a:picLocks noChangeAspect="1"/>
          </p:cNvPicPr>
          <p:nvPr/>
        </p:nvPicPr>
        <p:blipFill rotWithShape="1">
          <a:blip r:embed="rId4" cstate="print"/>
          <a:srcRect l="9939" r="5121" b="6828"/>
          <a:stretch/>
        </p:blipFill>
        <p:spPr>
          <a:xfrm>
            <a:off x="323528" y="4077072"/>
            <a:ext cx="3529774" cy="2483805"/>
          </a:xfrm>
          <a:prstGeom prst="rect">
            <a:avLst/>
          </a:prstGeom>
          <a:ln>
            <a:noFill/>
          </a:ln>
          <a:effectLst>
            <a:softEdge rad="112500"/>
          </a:effectLst>
        </p:spPr>
      </p:pic>
      <p:pic>
        <p:nvPicPr>
          <p:cNvPr id="12" name="Picture 11">
            <a:extLst>
              <a:ext uri="{FF2B5EF4-FFF2-40B4-BE49-F238E27FC236}">
                <a16:creationId xmlns:a16="http://schemas.microsoft.com/office/drawing/2014/main" id="{61242BBE-CAAE-5847-BAA1-343F688A8FBE}"/>
              </a:ext>
            </a:extLst>
          </p:cNvPr>
          <p:cNvPicPr>
            <a:picLocks noChangeAspect="1"/>
          </p:cNvPicPr>
          <p:nvPr/>
        </p:nvPicPr>
        <p:blipFill rotWithShape="1">
          <a:blip r:embed="rId5" cstate="print"/>
          <a:srcRect t="29020"/>
          <a:stretch/>
        </p:blipFill>
        <p:spPr>
          <a:xfrm>
            <a:off x="3419871" y="1268760"/>
            <a:ext cx="5353333" cy="2808312"/>
          </a:xfrm>
          <a:prstGeom prst="rect">
            <a:avLst/>
          </a:prstGeom>
          <a:ln>
            <a:noFill/>
          </a:ln>
          <a:effectLst>
            <a:softEdge rad="112500"/>
          </a:effectLst>
        </p:spPr>
      </p:pic>
      <p:sp>
        <p:nvSpPr>
          <p:cNvPr id="20484" name="Rectangle 1">
            <a:extLst>
              <a:ext uri="{FF2B5EF4-FFF2-40B4-BE49-F238E27FC236}">
                <a16:creationId xmlns:a16="http://schemas.microsoft.com/office/drawing/2014/main" id="{03D9ED29-0843-8345-8F83-8F0E64A06B32}"/>
              </a:ext>
            </a:extLst>
          </p:cNvPr>
          <p:cNvSpPr>
            <a:spLocks noChangeArrowheads="1"/>
          </p:cNvSpPr>
          <p:nvPr/>
        </p:nvSpPr>
        <p:spPr bwMode="auto">
          <a:xfrm>
            <a:off x="4643438" y="4365625"/>
            <a:ext cx="37449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1800">
                <a:solidFill>
                  <a:srgbClr val="595959"/>
                </a:solidFill>
                <a:latin typeface="Arial" panose="020B0604020202020204" pitchFamily="34" charset="0"/>
              </a:rPr>
              <a:t>The course allows students to carry out a range of tasks and has been designed to include a modern practical element, relevant to the workplace.</a:t>
            </a:r>
          </a:p>
        </p:txBody>
      </p:sp>
      <p:sp>
        <p:nvSpPr>
          <p:cNvPr id="20485" name="TextBox 18">
            <a:extLst>
              <a:ext uri="{FF2B5EF4-FFF2-40B4-BE49-F238E27FC236}">
                <a16:creationId xmlns:a16="http://schemas.microsoft.com/office/drawing/2014/main" id="{DB28297E-D6C8-BB4B-BA37-D9613C1A3507}"/>
              </a:ext>
            </a:extLst>
          </p:cNvPr>
          <p:cNvSpPr txBox="1">
            <a:spLocks noChangeArrowheads="1"/>
          </p:cNvSpPr>
          <p:nvPr/>
        </p:nvSpPr>
        <p:spPr bwMode="auto">
          <a:xfrm>
            <a:off x="395288" y="1844675"/>
            <a:ext cx="2736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2000" i="1"/>
              <a:t>A respected qualification that offers a </a:t>
            </a:r>
            <a:r>
              <a:rPr lang="en-GB" altLang="en-US" sz="2000" b="1" i="1"/>
              <a:t>‘real-world’ </a:t>
            </a:r>
            <a:r>
              <a:rPr lang="en-GB" altLang="en-US" sz="2000" i="1"/>
              <a:t>vocational approach</a:t>
            </a:r>
            <a:r>
              <a:rPr lang="en-GB" altLang="en-US" sz="2000"/>
              <a:t>.</a:t>
            </a:r>
          </a:p>
        </p:txBody>
      </p:sp>
      <p:pic>
        <p:nvPicPr>
          <p:cNvPr id="2" name="Online Media 1" descr="Recorded Sound">
            <a:hlinkClick r:id="" action="ppaction://media"/>
            <a:extLst>
              <a:ext uri="{FF2B5EF4-FFF2-40B4-BE49-F238E27FC236}">
                <a16:creationId xmlns:a16="http://schemas.microsoft.com/office/drawing/2014/main" id="{BED1D0B4-3990-C245-8F30-B87D8A929C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60" y="5724153"/>
            <a:ext cx="812800" cy="8128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8FCD60DE-ED06-DF40-9EBD-EDE14AF326A5}"/>
              </a:ext>
            </a:extLst>
          </p:cNvPr>
          <p:cNvSpPr>
            <a:spLocks noGrp="1"/>
          </p:cNvSpPr>
          <p:nvPr>
            <p:ph type="title"/>
          </p:nvPr>
        </p:nvSpPr>
        <p:spPr>
          <a:xfrm>
            <a:off x="468313" y="115888"/>
            <a:ext cx="8229600" cy="1143000"/>
          </a:xfrm>
        </p:spPr>
        <p:txBody>
          <a:bodyPr/>
          <a:lstStyle/>
          <a:p>
            <a:r>
              <a:rPr lang="en-US" altLang="en-US"/>
              <a:t>SINGLE HEALTH AND SOCIAL CARE</a:t>
            </a:r>
          </a:p>
        </p:txBody>
      </p:sp>
      <p:graphicFrame>
        <p:nvGraphicFramePr>
          <p:cNvPr id="4" name="Content Placeholder 3">
            <a:extLst>
              <a:ext uri="{FF2B5EF4-FFF2-40B4-BE49-F238E27FC236}">
                <a16:creationId xmlns:a16="http://schemas.microsoft.com/office/drawing/2014/main" id="{88598F9A-A2BF-524F-89A1-FFDA45D77B6D}"/>
              </a:ext>
            </a:extLst>
          </p:cNvPr>
          <p:cNvGraphicFramePr>
            <a:graphicFrameLocks noGrp="1"/>
          </p:cNvGraphicFramePr>
          <p:nvPr>
            <p:ph idx="1"/>
          </p:nvPr>
        </p:nvGraphicFramePr>
        <p:xfrm>
          <a:off x="539750" y="1341438"/>
          <a:ext cx="8229600" cy="185420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370840">
                <a:tc>
                  <a:txBody>
                    <a:bodyPr/>
                    <a:lstStyle/>
                    <a:p>
                      <a:r>
                        <a:rPr lang="en-US" dirty="0"/>
                        <a:t>Level 3 Cambridge</a:t>
                      </a:r>
                      <a:r>
                        <a:rPr lang="en-US" baseline="0" dirty="0"/>
                        <a:t> Technical Extended Certificate</a:t>
                      </a:r>
                      <a:endParaRPr lang="en-US"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Worth the equivalent</a:t>
                      </a:r>
                      <a:r>
                        <a:rPr lang="en-US" baseline="0" dirty="0"/>
                        <a:t> of </a:t>
                      </a:r>
                      <a:r>
                        <a:rPr lang="en-US" b="1" baseline="0" dirty="0"/>
                        <a:t>1 A level grade.</a:t>
                      </a:r>
                      <a:endParaRPr lang="en-US" b="1" dirty="0"/>
                    </a:p>
                  </a:txBody>
                  <a:tcPr/>
                </a:tc>
                <a:extLst>
                  <a:ext uri="{0D108BD9-81ED-4DB2-BD59-A6C34878D82A}">
                    <a16:rowId xmlns:a16="http://schemas.microsoft.com/office/drawing/2014/main" val="10001"/>
                  </a:ext>
                </a:extLst>
              </a:tr>
              <a:tr h="370840">
                <a:tc>
                  <a:txBody>
                    <a:bodyPr/>
                    <a:lstStyle/>
                    <a:p>
                      <a:r>
                        <a:rPr lang="en-US" dirty="0"/>
                        <a:t>11 periods over a fortnight</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6 units </a:t>
                      </a:r>
                      <a:r>
                        <a:rPr lang="en-US" dirty="0"/>
                        <a:t>of</a:t>
                      </a:r>
                      <a:r>
                        <a:rPr lang="en-US" baseline="0" dirty="0"/>
                        <a:t> work in total- 3 per year</a:t>
                      </a:r>
                      <a:endParaRPr lang="en-US" dirty="0"/>
                    </a:p>
                  </a:txBody>
                  <a:tcPr/>
                </a:tc>
                <a:extLst>
                  <a:ext uri="{0D108BD9-81ED-4DB2-BD59-A6C34878D82A}">
                    <a16:rowId xmlns:a16="http://schemas.microsoft.com/office/drawing/2014/main" val="10003"/>
                  </a:ext>
                </a:extLst>
              </a:tr>
              <a:tr h="370840">
                <a:tc>
                  <a:txBody>
                    <a:bodyPr/>
                    <a:lstStyle/>
                    <a:p>
                      <a:r>
                        <a:rPr lang="en-US" dirty="0"/>
                        <a:t>A total</a:t>
                      </a:r>
                      <a:r>
                        <a:rPr lang="en-US" baseline="0" dirty="0"/>
                        <a:t> of </a:t>
                      </a:r>
                      <a:r>
                        <a:rPr lang="en-US" dirty="0"/>
                        <a:t>3 examined units</a:t>
                      </a:r>
                      <a:r>
                        <a:rPr lang="en-US" baseline="0" dirty="0"/>
                        <a:t> and</a:t>
                      </a:r>
                      <a:r>
                        <a:rPr lang="en-US" dirty="0"/>
                        <a:t> 3 coursework units over two</a:t>
                      </a:r>
                      <a:r>
                        <a:rPr lang="en-US" baseline="0" dirty="0"/>
                        <a:t> years</a:t>
                      </a:r>
                      <a:endParaRPr lang="en-US" dirty="0"/>
                    </a:p>
                  </a:txBody>
                  <a:tcPr/>
                </a:tc>
                <a:extLst>
                  <a:ext uri="{0D108BD9-81ED-4DB2-BD59-A6C34878D82A}">
                    <a16:rowId xmlns:a16="http://schemas.microsoft.com/office/drawing/2014/main" val="10004"/>
                  </a:ext>
                </a:extLst>
              </a:tr>
            </a:tbl>
          </a:graphicData>
        </a:graphic>
      </p:graphicFrame>
      <p:sp>
        <p:nvSpPr>
          <p:cNvPr id="21520" name="Title 1">
            <a:extLst>
              <a:ext uri="{FF2B5EF4-FFF2-40B4-BE49-F238E27FC236}">
                <a16:creationId xmlns:a16="http://schemas.microsoft.com/office/drawing/2014/main" id="{6324366A-4E5F-BF4C-94FE-BB6DE85DC780}"/>
              </a:ext>
            </a:extLst>
          </p:cNvPr>
          <p:cNvSpPr txBox="1">
            <a:spLocks/>
          </p:cNvSpPr>
          <p:nvPr/>
        </p:nvSpPr>
        <p:spPr bwMode="auto">
          <a:xfrm>
            <a:off x="395288" y="314166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4400"/>
              <a:t>DOUBLE HEALTH AND SOCIAL CARE</a:t>
            </a:r>
          </a:p>
        </p:txBody>
      </p:sp>
      <p:graphicFrame>
        <p:nvGraphicFramePr>
          <p:cNvPr id="6" name="Content Placeholder 3">
            <a:extLst>
              <a:ext uri="{FF2B5EF4-FFF2-40B4-BE49-F238E27FC236}">
                <a16:creationId xmlns:a16="http://schemas.microsoft.com/office/drawing/2014/main" id="{6E24A752-35A5-7E44-80EC-EE3ADB5FA366}"/>
              </a:ext>
            </a:extLst>
          </p:cNvPr>
          <p:cNvGraphicFramePr>
            <a:graphicFrameLocks/>
          </p:cNvGraphicFramePr>
          <p:nvPr/>
        </p:nvGraphicFramePr>
        <p:xfrm>
          <a:off x="468313" y="4365625"/>
          <a:ext cx="8229600" cy="185420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370840">
                <a:tc>
                  <a:txBody>
                    <a:bodyPr/>
                    <a:lstStyle/>
                    <a:p>
                      <a:r>
                        <a:rPr lang="en-US" dirty="0"/>
                        <a:t>Level 3 Cambridge</a:t>
                      </a:r>
                      <a:r>
                        <a:rPr lang="en-US" baseline="0" dirty="0"/>
                        <a:t> Technical Diploma</a:t>
                      </a:r>
                      <a:endParaRPr lang="en-US"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Worth the equivalent</a:t>
                      </a:r>
                      <a:r>
                        <a:rPr lang="en-US" baseline="0" dirty="0"/>
                        <a:t> of </a:t>
                      </a:r>
                      <a:r>
                        <a:rPr lang="en-US" b="1" baseline="0" dirty="0"/>
                        <a:t>2 A level grades.</a:t>
                      </a:r>
                      <a:endParaRPr lang="en-US" b="1" dirty="0"/>
                    </a:p>
                  </a:txBody>
                  <a:tcPr/>
                </a:tc>
                <a:extLst>
                  <a:ext uri="{0D108BD9-81ED-4DB2-BD59-A6C34878D82A}">
                    <a16:rowId xmlns:a16="http://schemas.microsoft.com/office/drawing/2014/main" val="10001"/>
                  </a:ext>
                </a:extLst>
              </a:tr>
              <a:tr h="370840">
                <a:tc>
                  <a:txBody>
                    <a:bodyPr/>
                    <a:lstStyle/>
                    <a:p>
                      <a:r>
                        <a:rPr lang="en-US" dirty="0"/>
                        <a:t>22 periods over a fortnight</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14 units </a:t>
                      </a:r>
                      <a:r>
                        <a:rPr lang="en-US" dirty="0"/>
                        <a:t>of</a:t>
                      </a:r>
                      <a:r>
                        <a:rPr lang="en-US" baseline="0" dirty="0"/>
                        <a:t> work in total- 7 units per year</a:t>
                      </a:r>
                      <a:endParaRPr lang="en-US" dirty="0"/>
                    </a:p>
                  </a:txBody>
                  <a:tcPr/>
                </a:tc>
                <a:extLst>
                  <a:ext uri="{0D108BD9-81ED-4DB2-BD59-A6C34878D82A}">
                    <a16:rowId xmlns:a16="http://schemas.microsoft.com/office/drawing/2014/main" val="10003"/>
                  </a:ext>
                </a:extLst>
              </a:tr>
              <a:tr h="370840">
                <a:tc>
                  <a:txBody>
                    <a:bodyPr/>
                    <a:lstStyle/>
                    <a:p>
                      <a:r>
                        <a:rPr lang="en-US" dirty="0"/>
                        <a:t>A total</a:t>
                      </a:r>
                      <a:r>
                        <a:rPr lang="en-US" baseline="0" dirty="0"/>
                        <a:t> of 5</a:t>
                      </a:r>
                      <a:r>
                        <a:rPr lang="en-US" dirty="0"/>
                        <a:t> examined units</a:t>
                      </a:r>
                      <a:r>
                        <a:rPr lang="en-US" baseline="0" dirty="0"/>
                        <a:t> and</a:t>
                      </a:r>
                      <a:r>
                        <a:rPr lang="en-US" dirty="0"/>
                        <a:t> 9 coursework units over two</a:t>
                      </a:r>
                      <a:r>
                        <a:rPr lang="en-US" baseline="0" dirty="0"/>
                        <a:t> years</a:t>
                      </a:r>
                      <a:endParaRPr lang="en-US" dirty="0"/>
                    </a:p>
                  </a:txBody>
                  <a:tcPr/>
                </a:tc>
                <a:extLst>
                  <a:ext uri="{0D108BD9-81ED-4DB2-BD59-A6C34878D82A}">
                    <a16:rowId xmlns:a16="http://schemas.microsoft.com/office/drawing/2014/main" val="10004"/>
                  </a:ext>
                </a:extLst>
              </a:tr>
            </a:tbl>
          </a:graphicData>
        </a:graphic>
      </p:graphicFrame>
      <p:pic>
        <p:nvPicPr>
          <p:cNvPr id="3" name="Online Media 2" descr="Recorded Sound">
            <a:hlinkClick r:id="" action="ppaction://media"/>
            <a:extLst>
              <a:ext uri="{FF2B5EF4-FFF2-40B4-BE49-F238E27FC236}">
                <a16:creationId xmlns:a16="http://schemas.microsoft.com/office/drawing/2014/main" id="{8191ABDA-E6E2-DA4F-B66E-151E496446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7533" y="5955893"/>
            <a:ext cx="812800" cy="8128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D5BAADA-BBF8-CF4D-AC56-C2FF4C729826}"/>
              </a:ext>
            </a:extLst>
          </p:cNvPr>
          <p:cNvGraphicFramePr/>
          <p:nvPr/>
        </p:nvGraphicFramePr>
        <p:xfrm>
          <a:off x="539552" y="789414"/>
          <a:ext cx="2884297" cy="43788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554" name="TextBox 4">
            <a:extLst>
              <a:ext uri="{FF2B5EF4-FFF2-40B4-BE49-F238E27FC236}">
                <a16:creationId xmlns:a16="http://schemas.microsoft.com/office/drawing/2014/main" id="{2C92314E-C202-D546-AA1F-BCDA565E7404}"/>
              </a:ext>
            </a:extLst>
          </p:cNvPr>
          <p:cNvSpPr txBox="1">
            <a:spLocks noChangeArrowheads="1"/>
          </p:cNvSpPr>
          <p:nvPr/>
        </p:nvSpPr>
        <p:spPr bwMode="auto">
          <a:xfrm>
            <a:off x="250825" y="5743575"/>
            <a:ext cx="35290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200" b="1">
                <a:latin typeface="Arial" panose="020B0604020202020204" pitchFamily="34" charset="0"/>
              </a:rPr>
              <a:t>SINGLE</a:t>
            </a:r>
            <a:r>
              <a:rPr lang="en-US" altLang="en-US" sz="1200">
                <a:latin typeface="Arial" panose="020B0604020202020204" pitchFamily="34" charset="0"/>
              </a:rPr>
              <a:t> OPTION UNITS </a:t>
            </a:r>
            <a:r>
              <a:rPr lang="mr-IN" altLang="en-US" sz="1200">
                <a:latin typeface="Arial" panose="020B0604020202020204" pitchFamily="34" charset="0"/>
                <a:ea typeface="Mangal" panose="02040503050203030202" pitchFamily="18" charset="0"/>
              </a:rPr>
              <a:t>–</a:t>
            </a:r>
            <a:r>
              <a:rPr lang="en-US" altLang="en-US" sz="1200">
                <a:latin typeface="Arial" panose="020B0604020202020204" pitchFamily="34" charset="0"/>
              </a:rPr>
              <a:t> 3 UNITS PER YEAR</a:t>
            </a:r>
          </a:p>
        </p:txBody>
      </p:sp>
      <p:sp>
        <p:nvSpPr>
          <p:cNvPr id="6" name="Left Brace 5">
            <a:extLst>
              <a:ext uri="{FF2B5EF4-FFF2-40B4-BE49-F238E27FC236}">
                <a16:creationId xmlns:a16="http://schemas.microsoft.com/office/drawing/2014/main" id="{B2A9D39D-1C92-AE47-B5B3-3B4FA970A1B0}"/>
              </a:ext>
            </a:extLst>
          </p:cNvPr>
          <p:cNvSpPr>
            <a:spLocks/>
          </p:cNvSpPr>
          <p:nvPr/>
        </p:nvSpPr>
        <p:spPr bwMode="auto">
          <a:xfrm rot="-5400000">
            <a:off x="1693069" y="3944144"/>
            <a:ext cx="574675" cy="3024187"/>
          </a:xfrm>
          <a:prstGeom prst="leftBrace">
            <a:avLst>
              <a:gd name="adj1" fmla="val 8357"/>
              <a:gd name="adj2" fmla="val 51079"/>
            </a:avLst>
          </a:prstGeom>
          <a:noFill/>
          <a:ln w="25400">
            <a:solidFill>
              <a:schemeClr val="accent1"/>
            </a:solidFill>
            <a:round/>
            <a:headEnd/>
            <a:tailEnd/>
          </a:ln>
          <a:effectLst>
            <a:outerShdw blurRad="40000" dist="20000" dir="5400000" rotWithShape="0">
              <a:srgbClr val="808080">
                <a:alpha val="37999"/>
              </a:srgbClr>
            </a:outerShdw>
          </a:effectLst>
        </p:spPr>
        <p:txBody>
          <a:bodyPr anchor="ctr"/>
          <a:lstStyle/>
          <a:p>
            <a:pPr algn="ctr" eaLnBrk="1" hangingPunct="1">
              <a:defRPr/>
            </a:pPr>
            <a:endParaRPr lang="en-US">
              <a:latin typeface="+mn-lt"/>
              <a:ea typeface="+mn-ea"/>
            </a:endParaRPr>
          </a:p>
        </p:txBody>
      </p:sp>
      <p:sp>
        <p:nvSpPr>
          <p:cNvPr id="7" name="Left Brace 6">
            <a:extLst>
              <a:ext uri="{FF2B5EF4-FFF2-40B4-BE49-F238E27FC236}">
                <a16:creationId xmlns:a16="http://schemas.microsoft.com/office/drawing/2014/main" id="{A8AA0696-683B-994D-A348-1DE93BC17899}"/>
              </a:ext>
            </a:extLst>
          </p:cNvPr>
          <p:cNvSpPr>
            <a:spLocks/>
          </p:cNvSpPr>
          <p:nvPr/>
        </p:nvSpPr>
        <p:spPr bwMode="auto">
          <a:xfrm rot="-5400000">
            <a:off x="4211638" y="1773238"/>
            <a:ext cx="576262" cy="8640762"/>
          </a:xfrm>
          <a:prstGeom prst="leftBrace">
            <a:avLst>
              <a:gd name="adj1" fmla="val 12079"/>
              <a:gd name="adj2" fmla="val 51079"/>
            </a:avLst>
          </a:prstGeom>
          <a:noFill/>
          <a:ln w="25400">
            <a:solidFill>
              <a:schemeClr val="accent1"/>
            </a:solidFill>
            <a:round/>
            <a:headEnd/>
            <a:tailEnd/>
          </a:ln>
          <a:effectLst>
            <a:outerShdw blurRad="40000" dist="20000" dir="5400000" rotWithShape="0">
              <a:srgbClr val="808080">
                <a:alpha val="37999"/>
              </a:srgbClr>
            </a:outerShdw>
          </a:effectLst>
        </p:spPr>
        <p:txBody>
          <a:bodyPr anchor="ctr"/>
          <a:lstStyle/>
          <a:p>
            <a:pPr algn="ctr" eaLnBrk="1" hangingPunct="1">
              <a:defRPr/>
            </a:pPr>
            <a:endParaRPr lang="en-US">
              <a:latin typeface="+mn-lt"/>
              <a:ea typeface="+mn-ea"/>
            </a:endParaRPr>
          </a:p>
        </p:txBody>
      </p:sp>
      <p:sp>
        <p:nvSpPr>
          <p:cNvPr id="23557" name="TextBox 7">
            <a:extLst>
              <a:ext uri="{FF2B5EF4-FFF2-40B4-BE49-F238E27FC236}">
                <a16:creationId xmlns:a16="http://schemas.microsoft.com/office/drawing/2014/main" id="{E99294A8-6BED-4D4C-B222-3C8828558F01}"/>
              </a:ext>
            </a:extLst>
          </p:cNvPr>
          <p:cNvSpPr txBox="1">
            <a:spLocks noChangeArrowheads="1"/>
          </p:cNvSpPr>
          <p:nvPr/>
        </p:nvSpPr>
        <p:spPr bwMode="auto">
          <a:xfrm>
            <a:off x="1331913" y="6453188"/>
            <a:ext cx="6769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200" b="1">
                <a:latin typeface="Arial" panose="020B0604020202020204" pitchFamily="34" charset="0"/>
              </a:rPr>
              <a:t>DOUBLE</a:t>
            </a:r>
            <a:r>
              <a:rPr lang="en-US" altLang="en-US" sz="1200">
                <a:latin typeface="Arial" panose="020B0604020202020204" pitchFamily="34" charset="0"/>
              </a:rPr>
              <a:t> OPTION UNITS- 7 UNITS PER YEAR</a:t>
            </a:r>
          </a:p>
        </p:txBody>
      </p:sp>
      <p:sp>
        <p:nvSpPr>
          <p:cNvPr id="9" name="TextBox 8">
            <a:extLst>
              <a:ext uri="{FF2B5EF4-FFF2-40B4-BE49-F238E27FC236}">
                <a16:creationId xmlns:a16="http://schemas.microsoft.com/office/drawing/2014/main" id="{0F2744B0-5E26-0848-903A-2590B995981C}"/>
              </a:ext>
            </a:extLst>
          </p:cNvPr>
          <p:cNvSpPr txBox="1"/>
          <p:nvPr/>
        </p:nvSpPr>
        <p:spPr>
          <a:xfrm>
            <a:off x="2268538" y="115888"/>
            <a:ext cx="4600575" cy="461962"/>
          </a:xfrm>
          <a:prstGeom prst="rect">
            <a:avLst/>
          </a:prstGeom>
          <a:noFill/>
        </p:spPr>
        <p:txBody>
          <a:bodyPr wrap="none">
            <a:spAutoFit/>
          </a:bodyPr>
          <a:lstStyle/>
          <a:p>
            <a:pPr eaLnBrk="1" hangingPunct="1">
              <a:defRPr/>
            </a:pPr>
            <a:r>
              <a:rPr lang="en-US" sz="2400" dirty="0">
                <a:latin typeface="+mj-lt"/>
                <a:ea typeface="ＭＳ Ｐゴシック" charset="0"/>
                <a:cs typeface="ＭＳ Ｐゴシック" charset="0"/>
              </a:rPr>
              <a:t>YEAR 12 HEALTH AND SOCIAL CARE</a:t>
            </a:r>
          </a:p>
        </p:txBody>
      </p:sp>
      <p:graphicFrame>
        <p:nvGraphicFramePr>
          <p:cNvPr id="10" name="Diagram 9">
            <a:extLst>
              <a:ext uri="{FF2B5EF4-FFF2-40B4-BE49-F238E27FC236}">
                <a16:creationId xmlns:a16="http://schemas.microsoft.com/office/drawing/2014/main" id="{3A84C4A4-BCD5-9A44-B49B-6C0672F4B35C}"/>
              </a:ext>
            </a:extLst>
          </p:cNvPr>
          <p:cNvGraphicFramePr/>
          <p:nvPr/>
        </p:nvGraphicFramePr>
        <p:xfrm>
          <a:off x="5294512" y="775737"/>
          <a:ext cx="3025882" cy="474149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3560" name="TextBox 12">
            <a:extLst>
              <a:ext uri="{FF2B5EF4-FFF2-40B4-BE49-F238E27FC236}">
                <a16:creationId xmlns:a16="http://schemas.microsoft.com/office/drawing/2014/main" id="{B3A0B6D9-6542-3940-912B-F3FB36C81E6D}"/>
              </a:ext>
            </a:extLst>
          </p:cNvPr>
          <p:cNvSpPr txBox="1">
            <a:spLocks noChangeArrowheads="1"/>
          </p:cNvSpPr>
          <p:nvPr/>
        </p:nvSpPr>
        <p:spPr bwMode="auto">
          <a:xfrm>
            <a:off x="2268538" y="1412875"/>
            <a:ext cx="1296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200">
                <a:latin typeface="Arial" panose="020B0604020202020204" pitchFamily="34" charset="0"/>
              </a:rPr>
              <a:t>90 minutes</a:t>
            </a:r>
          </a:p>
        </p:txBody>
      </p:sp>
      <p:sp>
        <p:nvSpPr>
          <p:cNvPr id="23561" name="TextBox 13">
            <a:extLst>
              <a:ext uri="{FF2B5EF4-FFF2-40B4-BE49-F238E27FC236}">
                <a16:creationId xmlns:a16="http://schemas.microsoft.com/office/drawing/2014/main" id="{73BC6BC5-53C5-DA4B-BB8A-42B5AF0ACC6B}"/>
              </a:ext>
            </a:extLst>
          </p:cNvPr>
          <p:cNvSpPr txBox="1">
            <a:spLocks noChangeArrowheads="1"/>
          </p:cNvSpPr>
          <p:nvPr/>
        </p:nvSpPr>
        <p:spPr bwMode="auto">
          <a:xfrm>
            <a:off x="2124075" y="4724400"/>
            <a:ext cx="1295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200">
                <a:latin typeface="Arial" panose="020B0604020202020204" pitchFamily="34" charset="0"/>
              </a:rPr>
              <a:t>90 minutes</a:t>
            </a:r>
          </a:p>
        </p:txBody>
      </p:sp>
      <p:sp>
        <p:nvSpPr>
          <p:cNvPr id="23562" name="TextBox 14">
            <a:extLst>
              <a:ext uri="{FF2B5EF4-FFF2-40B4-BE49-F238E27FC236}">
                <a16:creationId xmlns:a16="http://schemas.microsoft.com/office/drawing/2014/main" id="{F22F0F17-CC0C-0E4D-8011-431A54E2AB09}"/>
              </a:ext>
            </a:extLst>
          </p:cNvPr>
          <p:cNvSpPr txBox="1">
            <a:spLocks noChangeArrowheads="1"/>
          </p:cNvSpPr>
          <p:nvPr/>
        </p:nvSpPr>
        <p:spPr bwMode="auto">
          <a:xfrm>
            <a:off x="7073900" y="3860800"/>
            <a:ext cx="12969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200">
                <a:latin typeface="Arial" panose="020B0604020202020204" pitchFamily="34" charset="0"/>
              </a:rPr>
              <a:t>90 minutes</a:t>
            </a:r>
          </a:p>
        </p:txBody>
      </p:sp>
      <p:pic>
        <p:nvPicPr>
          <p:cNvPr id="2" name="Online Media 1" descr="Recorded Sound">
            <a:hlinkClick r:id="" action="ppaction://media"/>
            <a:extLst>
              <a:ext uri="{FF2B5EF4-FFF2-40B4-BE49-F238E27FC236}">
                <a16:creationId xmlns:a16="http://schemas.microsoft.com/office/drawing/2014/main" id="{55205A36-A009-9F4B-8913-7692AA9C9A4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952780" y="2909707"/>
            <a:ext cx="812800" cy="8128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F906500D-E9BA-4A49-8084-85F60565331B}"/>
              </a:ext>
            </a:extLst>
          </p:cNvPr>
          <p:cNvGraphicFramePr/>
          <p:nvPr/>
        </p:nvGraphicFramePr>
        <p:xfrm>
          <a:off x="539552" y="789414"/>
          <a:ext cx="2884297" cy="43788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578" name="TextBox 4">
            <a:extLst>
              <a:ext uri="{FF2B5EF4-FFF2-40B4-BE49-F238E27FC236}">
                <a16:creationId xmlns:a16="http://schemas.microsoft.com/office/drawing/2014/main" id="{6C855771-0A67-2E45-9FAA-8201BE5EDE23}"/>
              </a:ext>
            </a:extLst>
          </p:cNvPr>
          <p:cNvSpPr txBox="1">
            <a:spLocks noChangeArrowheads="1"/>
          </p:cNvSpPr>
          <p:nvPr/>
        </p:nvSpPr>
        <p:spPr bwMode="auto">
          <a:xfrm>
            <a:off x="250825" y="5743575"/>
            <a:ext cx="35290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200">
                <a:latin typeface="Arial" panose="020B0604020202020204" pitchFamily="34" charset="0"/>
              </a:rPr>
              <a:t>SINGLE OPTION UNITS </a:t>
            </a:r>
            <a:r>
              <a:rPr lang="mr-IN" altLang="en-US" sz="1200">
                <a:latin typeface="Arial" panose="020B0604020202020204" pitchFamily="34" charset="0"/>
                <a:ea typeface="Mangal" panose="02040503050203030202" pitchFamily="18" charset="0"/>
              </a:rPr>
              <a:t>–</a:t>
            </a:r>
            <a:r>
              <a:rPr lang="en-US" altLang="en-US" sz="1200">
                <a:latin typeface="Arial" panose="020B0604020202020204" pitchFamily="34" charset="0"/>
              </a:rPr>
              <a:t> 3 UNITS PER YEAR</a:t>
            </a:r>
          </a:p>
        </p:txBody>
      </p:sp>
      <p:sp>
        <p:nvSpPr>
          <p:cNvPr id="6" name="Left Brace 5">
            <a:extLst>
              <a:ext uri="{FF2B5EF4-FFF2-40B4-BE49-F238E27FC236}">
                <a16:creationId xmlns:a16="http://schemas.microsoft.com/office/drawing/2014/main" id="{5EDF3555-B9A2-1248-AC5F-CB147ECE93E6}"/>
              </a:ext>
            </a:extLst>
          </p:cNvPr>
          <p:cNvSpPr>
            <a:spLocks/>
          </p:cNvSpPr>
          <p:nvPr/>
        </p:nvSpPr>
        <p:spPr bwMode="auto">
          <a:xfrm rot="-5400000">
            <a:off x="1693069" y="3944144"/>
            <a:ext cx="574675" cy="3024187"/>
          </a:xfrm>
          <a:prstGeom prst="leftBrace">
            <a:avLst>
              <a:gd name="adj1" fmla="val 8357"/>
              <a:gd name="adj2" fmla="val 51079"/>
            </a:avLst>
          </a:prstGeom>
          <a:noFill/>
          <a:ln w="25400">
            <a:solidFill>
              <a:schemeClr val="accent1"/>
            </a:solidFill>
            <a:round/>
            <a:headEnd/>
            <a:tailEnd/>
          </a:ln>
          <a:effectLst>
            <a:outerShdw blurRad="40000" dist="20000" dir="5400000" rotWithShape="0">
              <a:srgbClr val="808080">
                <a:alpha val="37999"/>
              </a:srgbClr>
            </a:outerShdw>
          </a:effectLst>
        </p:spPr>
        <p:txBody>
          <a:bodyPr anchor="ctr"/>
          <a:lstStyle/>
          <a:p>
            <a:pPr algn="ctr" eaLnBrk="1" hangingPunct="1">
              <a:defRPr/>
            </a:pPr>
            <a:endParaRPr lang="en-US">
              <a:latin typeface="+mn-lt"/>
              <a:ea typeface="+mn-ea"/>
            </a:endParaRPr>
          </a:p>
        </p:txBody>
      </p:sp>
      <p:sp>
        <p:nvSpPr>
          <p:cNvPr id="7" name="Left Brace 6">
            <a:extLst>
              <a:ext uri="{FF2B5EF4-FFF2-40B4-BE49-F238E27FC236}">
                <a16:creationId xmlns:a16="http://schemas.microsoft.com/office/drawing/2014/main" id="{1624FA14-21BC-5740-8F7F-E3B009E21094}"/>
              </a:ext>
            </a:extLst>
          </p:cNvPr>
          <p:cNvSpPr>
            <a:spLocks/>
          </p:cNvSpPr>
          <p:nvPr/>
        </p:nvSpPr>
        <p:spPr bwMode="auto">
          <a:xfrm rot="-5400000">
            <a:off x="4211638" y="1773238"/>
            <a:ext cx="576262" cy="8640762"/>
          </a:xfrm>
          <a:prstGeom prst="leftBrace">
            <a:avLst>
              <a:gd name="adj1" fmla="val 12079"/>
              <a:gd name="adj2" fmla="val 51079"/>
            </a:avLst>
          </a:prstGeom>
          <a:noFill/>
          <a:ln w="25400">
            <a:solidFill>
              <a:schemeClr val="accent1"/>
            </a:solidFill>
            <a:round/>
            <a:headEnd/>
            <a:tailEnd/>
          </a:ln>
          <a:effectLst>
            <a:outerShdw blurRad="40000" dist="20000" dir="5400000" rotWithShape="0">
              <a:srgbClr val="808080">
                <a:alpha val="37999"/>
              </a:srgbClr>
            </a:outerShdw>
          </a:effectLst>
        </p:spPr>
        <p:txBody>
          <a:bodyPr anchor="ctr"/>
          <a:lstStyle/>
          <a:p>
            <a:pPr algn="ctr" eaLnBrk="1" hangingPunct="1">
              <a:defRPr/>
            </a:pPr>
            <a:endParaRPr lang="en-US">
              <a:latin typeface="+mn-lt"/>
              <a:ea typeface="+mn-ea"/>
            </a:endParaRPr>
          </a:p>
        </p:txBody>
      </p:sp>
      <p:sp>
        <p:nvSpPr>
          <p:cNvPr id="24581" name="TextBox 7">
            <a:extLst>
              <a:ext uri="{FF2B5EF4-FFF2-40B4-BE49-F238E27FC236}">
                <a16:creationId xmlns:a16="http://schemas.microsoft.com/office/drawing/2014/main" id="{30E93A4D-A188-E640-8CEE-E8BE840032BC}"/>
              </a:ext>
            </a:extLst>
          </p:cNvPr>
          <p:cNvSpPr txBox="1">
            <a:spLocks noChangeArrowheads="1"/>
          </p:cNvSpPr>
          <p:nvPr/>
        </p:nvSpPr>
        <p:spPr bwMode="auto">
          <a:xfrm>
            <a:off x="1331913" y="6453188"/>
            <a:ext cx="6769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200">
                <a:latin typeface="Arial" panose="020B0604020202020204" pitchFamily="34" charset="0"/>
              </a:rPr>
              <a:t>DOUBLE OPTION UNITS- 7 UNITS PER YEAR</a:t>
            </a:r>
          </a:p>
        </p:txBody>
      </p:sp>
      <p:sp>
        <p:nvSpPr>
          <p:cNvPr id="9" name="TextBox 8">
            <a:extLst>
              <a:ext uri="{FF2B5EF4-FFF2-40B4-BE49-F238E27FC236}">
                <a16:creationId xmlns:a16="http://schemas.microsoft.com/office/drawing/2014/main" id="{CADA5C14-713A-BD47-B657-E0334CC82D50}"/>
              </a:ext>
            </a:extLst>
          </p:cNvPr>
          <p:cNvSpPr txBox="1"/>
          <p:nvPr/>
        </p:nvSpPr>
        <p:spPr>
          <a:xfrm>
            <a:off x="2268538" y="115888"/>
            <a:ext cx="4600575" cy="461962"/>
          </a:xfrm>
          <a:prstGeom prst="rect">
            <a:avLst/>
          </a:prstGeom>
          <a:noFill/>
        </p:spPr>
        <p:txBody>
          <a:bodyPr wrap="none">
            <a:spAutoFit/>
          </a:bodyPr>
          <a:lstStyle/>
          <a:p>
            <a:pPr eaLnBrk="1" hangingPunct="1">
              <a:defRPr/>
            </a:pPr>
            <a:r>
              <a:rPr lang="en-US" sz="2400" dirty="0">
                <a:latin typeface="+mj-lt"/>
                <a:ea typeface="ＭＳ Ｐゴシック" charset="0"/>
                <a:cs typeface="ＭＳ Ｐゴシック" charset="0"/>
              </a:rPr>
              <a:t>YEAR 13 HEALTH AND SOCIAL CARE</a:t>
            </a:r>
          </a:p>
        </p:txBody>
      </p:sp>
      <p:graphicFrame>
        <p:nvGraphicFramePr>
          <p:cNvPr id="10" name="Diagram 9">
            <a:extLst>
              <a:ext uri="{FF2B5EF4-FFF2-40B4-BE49-F238E27FC236}">
                <a16:creationId xmlns:a16="http://schemas.microsoft.com/office/drawing/2014/main" id="{F846FF9B-CF9A-F149-A1A1-6D8064CF478F}"/>
              </a:ext>
            </a:extLst>
          </p:cNvPr>
          <p:cNvGraphicFramePr/>
          <p:nvPr/>
        </p:nvGraphicFramePr>
        <p:xfrm>
          <a:off x="5364088" y="775737"/>
          <a:ext cx="2956305" cy="481350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4584" name="TextBox 10">
            <a:extLst>
              <a:ext uri="{FF2B5EF4-FFF2-40B4-BE49-F238E27FC236}">
                <a16:creationId xmlns:a16="http://schemas.microsoft.com/office/drawing/2014/main" id="{245EF02D-876B-9B45-8FC3-DC1096D99744}"/>
              </a:ext>
            </a:extLst>
          </p:cNvPr>
          <p:cNvSpPr txBox="1">
            <a:spLocks noChangeArrowheads="1"/>
          </p:cNvSpPr>
          <p:nvPr/>
        </p:nvSpPr>
        <p:spPr bwMode="auto">
          <a:xfrm>
            <a:off x="2051050" y="1484313"/>
            <a:ext cx="12969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200">
                <a:latin typeface="Arial" panose="020B0604020202020204" pitchFamily="34" charset="0"/>
              </a:rPr>
              <a:t>2 hour exam</a:t>
            </a:r>
          </a:p>
        </p:txBody>
      </p:sp>
      <p:sp>
        <p:nvSpPr>
          <p:cNvPr id="24585" name="TextBox 11">
            <a:extLst>
              <a:ext uri="{FF2B5EF4-FFF2-40B4-BE49-F238E27FC236}">
                <a16:creationId xmlns:a16="http://schemas.microsoft.com/office/drawing/2014/main" id="{6DCF3F0E-0AC8-B14D-8FBD-9592ECAD13F4}"/>
              </a:ext>
            </a:extLst>
          </p:cNvPr>
          <p:cNvSpPr txBox="1">
            <a:spLocks noChangeArrowheads="1"/>
          </p:cNvSpPr>
          <p:nvPr/>
        </p:nvSpPr>
        <p:spPr bwMode="auto">
          <a:xfrm>
            <a:off x="7024688" y="1230313"/>
            <a:ext cx="1295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200">
                <a:latin typeface="Arial" panose="020B0604020202020204" pitchFamily="34" charset="0"/>
              </a:rPr>
              <a:t>90 minutes</a:t>
            </a:r>
          </a:p>
        </p:txBody>
      </p:sp>
      <p:pic>
        <p:nvPicPr>
          <p:cNvPr id="2" name="Online Media 1" descr="Recorded Sound">
            <a:hlinkClick r:id="" action="ppaction://media"/>
            <a:extLst>
              <a:ext uri="{FF2B5EF4-FFF2-40B4-BE49-F238E27FC236}">
                <a16:creationId xmlns:a16="http://schemas.microsoft.com/office/drawing/2014/main" id="{68CAB59E-146D-F947-81A9-F304BF0F14B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165600" y="3022600"/>
            <a:ext cx="812800" cy="8128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D7DC1E-9BEA-5A4B-B9C9-F7D089F1F6C8}"/>
              </a:ext>
            </a:extLst>
          </p:cNvPr>
          <p:cNvSpPr/>
          <p:nvPr/>
        </p:nvSpPr>
        <p:spPr>
          <a:xfrm>
            <a:off x="-449307" y="25070"/>
            <a:ext cx="4268730" cy="1938992"/>
          </a:xfrm>
          <a:prstGeom prst="rect">
            <a:avLst/>
          </a:prstGeom>
          <a:noFill/>
          <a:ln>
            <a:noFill/>
          </a:ln>
        </p:spPr>
        <p:txBody>
          <a:bodyPr>
            <a:spAutoFit/>
          </a:bodyPr>
          <a:lstStyle/>
          <a:p>
            <a:pPr algn="ctr" eaLnBrk="1" hangingPunct="1">
              <a:defRPr/>
            </a:pPr>
            <a:r>
              <a:rPr lang="en-US" sz="4000" b="1" dirty="0">
                <a:ln w="31550" cmpd="sng">
                  <a:solidFill>
                    <a:schemeClr val="tx2">
                      <a:lumMod val="50000"/>
                    </a:schemeClr>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charset="0"/>
                <a:ea typeface="+mn-ea"/>
                <a:cs typeface="Arial" charset="0"/>
              </a:rPr>
              <a:t>Should I pick Single or Double?</a:t>
            </a:r>
          </a:p>
        </p:txBody>
      </p:sp>
      <p:pic>
        <p:nvPicPr>
          <p:cNvPr id="7" name="Content Placeholder 7">
            <a:extLst>
              <a:ext uri="{FF2B5EF4-FFF2-40B4-BE49-F238E27FC236}">
                <a16:creationId xmlns:a16="http://schemas.microsoft.com/office/drawing/2014/main" id="{F32EE459-2D1F-7246-B78B-FD1E10A98F3C}"/>
              </a:ext>
            </a:extLst>
          </p:cNvPr>
          <p:cNvPicPr>
            <a:picLocks noGrp="1" noChangeAspect="1"/>
          </p:cNvPicPr>
          <p:nvPr>
            <p:ph idx="1"/>
          </p:nvPr>
        </p:nvPicPr>
        <p:blipFill>
          <a:blip r:embed="rId6" cstate="print"/>
          <a:srcRect/>
          <a:stretch>
            <a:fillRect/>
          </a:stretch>
        </p:blipFill>
        <p:spPr>
          <a:xfrm rot="20978589">
            <a:off x="618280" y="1999070"/>
            <a:ext cx="4909118" cy="3723956"/>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6" descr="F:\photos\103_0148.JPG">
            <a:extLst>
              <a:ext uri="{FF2B5EF4-FFF2-40B4-BE49-F238E27FC236}">
                <a16:creationId xmlns:a16="http://schemas.microsoft.com/office/drawing/2014/main" id="{9A3DBA7A-8F7F-BE45-9905-5E7F5254AE81}"/>
              </a:ext>
            </a:extLst>
          </p:cNvPr>
          <p:cNvPicPr>
            <a:picLocks noChangeAspect="1" noChangeArrowheads="1"/>
          </p:cNvPicPr>
          <p:nvPr/>
        </p:nvPicPr>
        <p:blipFill>
          <a:blip r:embed="rId7"/>
          <a:srcRect l="8263" t="12201" r="12201"/>
          <a:stretch>
            <a:fillRect/>
          </a:stretch>
        </p:blipFill>
        <p:spPr bwMode="auto">
          <a:xfrm>
            <a:off x="5088878" y="225149"/>
            <a:ext cx="3784600" cy="3097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Online Media 1" descr="Recorded Sound">
            <a:hlinkClick r:id="" action="ppaction://media"/>
            <a:extLst>
              <a:ext uri="{FF2B5EF4-FFF2-40B4-BE49-F238E27FC236}">
                <a16:creationId xmlns:a16="http://schemas.microsoft.com/office/drawing/2014/main" id="{6AFF0266-826A-884A-B491-CBE4588BE3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81178" y="4077072"/>
            <a:ext cx="812800" cy="812800"/>
          </a:xfrm>
          <a:prstGeom prst="rect">
            <a:avLst/>
          </a:prstGeom>
        </p:spPr>
      </p:pic>
      <p:pic>
        <p:nvPicPr>
          <p:cNvPr id="3" name="Online Media 2" descr="Recorded Sound">
            <a:hlinkClick r:id="" action="ppaction://media"/>
            <a:extLst>
              <a:ext uri="{FF2B5EF4-FFF2-40B4-BE49-F238E27FC236}">
                <a16:creationId xmlns:a16="http://schemas.microsoft.com/office/drawing/2014/main" id="{8E83CE7D-4DE6-9542-B7FC-C836967E22D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983598" y="5186981"/>
            <a:ext cx="812800" cy="812800"/>
          </a:xfrm>
          <a:prstGeom prst="rect">
            <a:avLst/>
          </a:prstGeom>
        </p:spPr>
      </p:pic>
      <p:sp>
        <p:nvSpPr>
          <p:cNvPr id="5" name="Rectangle 4">
            <a:extLst>
              <a:ext uri="{FF2B5EF4-FFF2-40B4-BE49-F238E27FC236}">
                <a16:creationId xmlns:a16="http://schemas.microsoft.com/office/drawing/2014/main" id="{4C38D267-2E8B-D748-903C-403328D263D5}"/>
              </a:ext>
            </a:extLst>
          </p:cNvPr>
          <p:cNvSpPr/>
          <p:nvPr/>
        </p:nvSpPr>
        <p:spPr>
          <a:xfrm>
            <a:off x="6919652" y="3779963"/>
            <a:ext cx="856324" cy="338554"/>
          </a:xfrm>
          <a:prstGeom prst="rect">
            <a:avLst/>
          </a:prstGeom>
          <a:noFill/>
        </p:spPr>
        <p:txBody>
          <a:bodyPr wrap="none" lIns="91440" tIns="45720" rIns="91440" bIns="45720">
            <a:spAutoFit/>
          </a:bodyPr>
          <a:lstStyle/>
          <a:p>
            <a:pPr algn="ctr"/>
            <a:r>
              <a:rPr lang="en-GB" sz="1600" b="0" cap="none" spc="0" dirty="0">
                <a:ln w="0"/>
                <a:solidFill>
                  <a:schemeClr val="accent1"/>
                </a:solidFill>
                <a:effectLst>
                  <a:outerShdw blurRad="38100" dist="25400" dir="5400000" algn="ctr" rotWithShape="0">
                    <a:srgbClr val="6E747A">
                      <a:alpha val="43000"/>
                    </a:srgbClr>
                  </a:outerShdw>
                </a:effectLst>
              </a:rPr>
              <a:t>Advice: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6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40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D2063FC5C09E4AAD232BCD7C67544F" ma:contentTypeVersion="10" ma:contentTypeDescription="Create a new document." ma:contentTypeScope="" ma:versionID="cb013dadb3d0c2049b9e8157057c2024">
  <xsd:schema xmlns:xsd="http://www.w3.org/2001/XMLSchema" xmlns:xs="http://www.w3.org/2001/XMLSchema" xmlns:p="http://schemas.microsoft.com/office/2006/metadata/properties" xmlns:ns2="1a3c4bb4-3280-4eb3-859e-a0211853bfe5" targetNamespace="http://schemas.microsoft.com/office/2006/metadata/properties" ma:root="true" ma:fieldsID="7a13084af9426dbd362eb14459c9c96a" ns2:_="">
    <xsd:import namespace="1a3c4bb4-3280-4eb3-859e-a0211853bf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3c4bb4-3280-4eb3-859e-a0211853bf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5C8A34-F361-44B7-A781-6591EDC66C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3c4bb4-3280-4eb3-859e-a0211853bf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3328CD-A383-4169-A479-1022A29816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10879</TotalTime>
  <Words>452</Words>
  <Application>Microsoft Office PowerPoint</Application>
  <PresentationFormat>On-screen Show (4:3)</PresentationFormat>
  <Paragraphs>98</Paragraphs>
  <Slides>8</Slides>
  <Notes>4</Notes>
  <HiddenSlides>0</HiddenSlides>
  <MMClips>9</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Careers in the Health and Social Care Sector</vt:lpstr>
      <vt:lpstr>PowerPoint Presentation</vt:lpstr>
      <vt:lpstr>PowerPoint Presentation</vt:lpstr>
      <vt:lpstr>SINGLE HEALTH AND SOCIAL CARE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 Ingham</cp:lastModifiedBy>
  <cp:revision>70</cp:revision>
  <cp:lastPrinted>2018-02-01T12:35:13Z</cp:lastPrinted>
  <dcterms:created xsi:type="dcterms:W3CDTF">2009-01-19T19:45:03Z</dcterms:created>
  <dcterms:modified xsi:type="dcterms:W3CDTF">2021-02-08T09:04:59Z</dcterms:modified>
</cp:coreProperties>
</file>